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3"/>
  </p:notesMasterIdLst>
  <p:sldIdLst>
    <p:sldId id="282" r:id="rId2"/>
    <p:sldId id="256" r:id="rId3"/>
    <p:sldId id="257" r:id="rId4"/>
    <p:sldId id="270" r:id="rId5"/>
    <p:sldId id="281" r:id="rId6"/>
    <p:sldId id="283" r:id="rId7"/>
    <p:sldId id="259" r:id="rId8"/>
    <p:sldId id="258" r:id="rId9"/>
    <p:sldId id="263" r:id="rId10"/>
    <p:sldId id="269" r:id="rId11"/>
    <p:sldId id="279" r:id="rId12"/>
    <p:sldId id="265" r:id="rId13"/>
    <p:sldId id="266" r:id="rId14"/>
    <p:sldId id="284" r:id="rId15"/>
    <p:sldId id="261" r:id="rId16"/>
    <p:sldId id="273" r:id="rId17"/>
    <p:sldId id="274" r:id="rId18"/>
    <p:sldId id="275" r:id="rId19"/>
    <p:sldId id="285" r:id="rId20"/>
    <p:sldId id="280" r:id="rId21"/>
    <p:sldId id="26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11C212E-0D82-467E-8F40-88F121A880E9}" type="datetimeFigureOut">
              <a:rPr lang="en-US" smtClean="0"/>
              <a:t>2/24/2020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6F8A108-D98B-4460-BF0C-EDC5A2C96E7E}" type="slidenum">
              <a:rPr lang="en-US" smtClean="0"/>
              <a:t>‹#›</a:t>
            </a:fld>
            <a:endParaRPr lang="en-US"/>
          </a:p>
        </p:txBody>
      </p:sp>
    </p:spTree>
    <p:extLst>
      <p:ext uri="{BB962C8B-B14F-4D97-AF65-F5344CB8AC3E}">
        <p14:creationId xmlns:p14="http://schemas.microsoft.com/office/powerpoint/2010/main" val="1484032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438F0-53CB-4A76-AF5E-E68E888CD41D}"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261085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DB7F2-6114-4C54-8E7C-33788AB7490C}"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19366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8DD533-1ACA-42FD-AC6E-574F2510FA6A}"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16723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4FFDE4-1DE7-4AD1-8637-B65ECF4B85B6}"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285512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540B73-413F-4CBC-9B6F-7485176BA364}" type="datetime1">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74000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BED5FF-9208-4229-AD2C-4CD8846B72B3}"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63828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681246-717E-477A-B0BF-26F3BF2A5A60}" type="datetime1">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66161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AE87B9-5F2F-41E6-B0A5-FF216661872F}" type="datetime1">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3929127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770B0-6A5F-4301-9773-8BDCF7870D59}" type="datetime1">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01912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8D8EE6-8D0C-4E19-BFEB-1EC93D84BCBD}"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238001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104F11-2D9B-4EF5-B07E-403F5B4DDDB3}" type="datetime1">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7A40FB-A0A8-4BF9-9EB1-F62E08CE1FD2}" type="slidenum">
              <a:rPr lang="en-US" smtClean="0"/>
              <a:t>‹#›</a:t>
            </a:fld>
            <a:endParaRPr lang="en-US"/>
          </a:p>
        </p:txBody>
      </p:sp>
    </p:spTree>
    <p:extLst>
      <p:ext uri="{BB962C8B-B14F-4D97-AF65-F5344CB8AC3E}">
        <p14:creationId xmlns:p14="http://schemas.microsoft.com/office/powerpoint/2010/main" val="18552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1CD8C-E766-4B61-8359-36622C9B055B}" type="datetime1">
              <a:rPr lang="en-US" smtClean="0"/>
              <a:t>2/24/2020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A40FB-A0A8-4BF9-9EB1-F62E08CE1FD2}" type="slidenum">
              <a:rPr lang="en-US" smtClean="0"/>
              <a:t>‹#›</a:t>
            </a:fld>
            <a:endParaRPr lang="en-US"/>
          </a:p>
        </p:txBody>
      </p:sp>
    </p:spTree>
    <p:extLst>
      <p:ext uri="{BB962C8B-B14F-4D97-AF65-F5344CB8AC3E}">
        <p14:creationId xmlns:p14="http://schemas.microsoft.com/office/powerpoint/2010/main" val="26463195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a:t>
            </a:r>
            <a:endParaRPr lang="en-US" dirty="0"/>
          </a:p>
        </p:txBody>
      </p:sp>
      <p:sp>
        <p:nvSpPr>
          <p:cNvPr id="3" name="Subtitle 2"/>
          <p:cNvSpPr>
            <a:spLocks noGrp="1"/>
          </p:cNvSpPr>
          <p:nvPr>
            <p:ph type="subTitle" idx="1"/>
          </p:nvPr>
        </p:nvSpPr>
        <p:spPr/>
        <p:txBody>
          <a:bodyPr/>
          <a:lstStyle/>
          <a:p>
            <a:r>
              <a:rPr lang="en-US" dirty="0" smtClean="0"/>
              <a:t>Varsity Soccer 2020 Parent Meeting</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a:t>
            </a:fld>
            <a:endParaRPr lang="en-US"/>
          </a:p>
        </p:txBody>
      </p:sp>
    </p:spTree>
    <p:extLst>
      <p:ext uri="{BB962C8B-B14F-4D97-AF65-F5344CB8AC3E}">
        <p14:creationId xmlns:p14="http://schemas.microsoft.com/office/powerpoint/2010/main" val="2384980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June-July Calendar</a:t>
            </a:r>
            <a:endParaRPr lang="en-US" dirty="0"/>
          </a:p>
        </p:txBody>
      </p:sp>
      <p:sp>
        <p:nvSpPr>
          <p:cNvPr id="3" name="Content Placeholder 2"/>
          <p:cNvSpPr>
            <a:spLocks noGrp="1"/>
          </p:cNvSpPr>
          <p:nvPr>
            <p:ph idx="1"/>
          </p:nvPr>
        </p:nvSpPr>
        <p:spPr/>
        <p:txBody>
          <a:bodyPr/>
          <a:lstStyle/>
          <a:p>
            <a:r>
              <a:rPr lang="en-US" dirty="0" smtClean="0"/>
              <a:t>See attached copy</a:t>
            </a:r>
          </a:p>
          <a:p>
            <a:r>
              <a:rPr lang="en-US" dirty="0" smtClean="0"/>
              <a:t>Or Visit Team Web Page</a:t>
            </a:r>
          </a:p>
          <a:p>
            <a:r>
              <a:rPr lang="en-US" dirty="0" smtClean="0"/>
              <a:t>Or get copy from your player</a:t>
            </a:r>
          </a:p>
          <a:p>
            <a:r>
              <a:rPr lang="en-US" dirty="0" smtClean="0"/>
              <a:t>Or check remind 101/Twitter</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10</a:t>
            </a:fld>
            <a:endParaRPr lang="en-US"/>
          </a:p>
        </p:txBody>
      </p:sp>
    </p:spTree>
    <p:extLst>
      <p:ext uri="{BB962C8B-B14F-4D97-AF65-F5344CB8AC3E}">
        <p14:creationId xmlns:p14="http://schemas.microsoft.com/office/powerpoint/2010/main" val="2766777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 Season Programs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 NOT COUNT FOR ANYTHING!</a:t>
            </a:r>
          </a:p>
          <a:p>
            <a:r>
              <a:rPr lang="en-US" dirty="0" smtClean="0"/>
              <a:t>Weight training - Futsal - Summer Friendlies- Team Camp - Summer Fitness -Working youth camp</a:t>
            </a:r>
          </a:p>
          <a:p>
            <a:r>
              <a:rPr lang="en-US" dirty="0" smtClean="0"/>
              <a:t>These are all optional activities. Your athlete does them to enjoy the program at that moment. In no way does participation in any of these programs entitle or help your player play on the high school soccer team. They are community activities run by the coaching staff (usually for free) in order to develop a better community. </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11</a:t>
            </a:fld>
            <a:endParaRPr lang="en-US"/>
          </a:p>
        </p:txBody>
      </p:sp>
    </p:spTree>
    <p:extLst>
      <p:ext uri="{BB962C8B-B14F-4D97-AF65-F5344CB8AC3E}">
        <p14:creationId xmlns:p14="http://schemas.microsoft.com/office/powerpoint/2010/main" val="4056728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0"/>
            <a:ext cx="7772400" cy="1470025"/>
          </a:xfrm>
        </p:spPr>
        <p:txBody>
          <a:bodyPr>
            <a:normAutofit/>
          </a:bodyPr>
          <a:lstStyle/>
          <a:p>
            <a:r>
              <a:rPr lang="en-US" sz="2800" dirty="0" smtClean="0"/>
              <a:t>Summer Matches: </a:t>
            </a:r>
            <a:r>
              <a:rPr lang="en-US" sz="2800" i="1" dirty="0" smtClean="0"/>
              <a:t>Tuesdays and Fridays in July (FREE)</a:t>
            </a:r>
            <a:endParaRPr lang="en-US" sz="2800" i="1" dirty="0"/>
          </a:p>
        </p:txBody>
      </p:sp>
      <p:sp>
        <p:nvSpPr>
          <p:cNvPr id="5" name="Subtitle 4"/>
          <p:cNvSpPr>
            <a:spLocks noGrp="1"/>
          </p:cNvSpPr>
          <p:nvPr>
            <p:ph type="subTitle" idx="1"/>
          </p:nvPr>
        </p:nvSpPr>
        <p:spPr>
          <a:xfrm>
            <a:off x="1295400" y="1600200"/>
            <a:ext cx="6400800" cy="1752600"/>
          </a:xfrm>
        </p:spPr>
        <p:txBody>
          <a:bodyPr>
            <a:noAutofit/>
          </a:bodyPr>
          <a:lstStyle/>
          <a:p>
            <a:pPr marL="457200" indent="-457200" algn="l">
              <a:buFont typeface="Arial" pitchFamily="34" charset="0"/>
              <a:buChar char="•"/>
            </a:pPr>
            <a:r>
              <a:rPr lang="en-US" sz="2400" dirty="0" smtClean="0"/>
              <a:t>By invite only (no cost …maybe)</a:t>
            </a:r>
          </a:p>
          <a:p>
            <a:pPr marL="457200" indent="-457200" algn="l">
              <a:buFont typeface="Arial" pitchFamily="34" charset="0"/>
              <a:buChar char="•"/>
            </a:pPr>
            <a:r>
              <a:rPr lang="en-US" sz="2400" dirty="0" smtClean="0"/>
              <a:t>Most 10-12</a:t>
            </a:r>
            <a:r>
              <a:rPr lang="en-US" sz="2400" baseline="30000" dirty="0" smtClean="0"/>
              <a:t>th</a:t>
            </a:r>
            <a:r>
              <a:rPr lang="en-US" sz="2400" dirty="0" smtClean="0"/>
              <a:t> players will get in one match</a:t>
            </a:r>
          </a:p>
          <a:p>
            <a:pPr marL="457200" indent="-457200" algn="l">
              <a:buFont typeface="Arial" pitchFamily="34" charset="0"/>
              <a:buChar char="•"/>
            </a:pPr>
            <a:r>
              <a:rPr lang="en-US" sz="2400" dirty="0" smtClean="0"/>
              <a:t>Designed for varsity core players not a summer league</a:t>
            </a:r>
          </a:p>
          <a:p>
            <a:pPr marL="457200" indent="-457200" algn="l">
              <a:buFont typeface="Arial" pitchFamily="34" charset="0"/>
              <a:buChar char="•"/>
            </a:pPr>
            <a:r>
              <a:rPr lang="en-US" sz="2400" dirty="0" smtClean="0"/>
              <a:t>12 letter winners then the depth chart dictates the remaining 18</a:t>
            </a:r>
          </a:p>
          <a:p>
            <a:pPr marL="457200" indent="-457200" algn="l">
              <a:buFont typeface="Arial" pitchFamily="34" charset="0"/>
              <a:buChar char="•"/>
            </a:pPr>
            <a:r>
              <a:rPr lang="en-US" sz="2400" dirty="0" smtClean="0"/>
              <a:t>3 reserve matches; Aurora, Ravenna and Streetsboro </a:t>
            </a:r>
          </a:p>
          <a:p>
            <a:pPr marL="457200" indent="-457200" algn="l">
              <a:buFont typeface="Arial" pitchFamily="34" charset="0"/>
              <a:buChar char="•"/>
            </a:pPr>
            <a:r>
              <a:rPr lang="en-US" sz="2400" dirty="0" smtClean="0"/>
              <a:t>GO ON VACATION!</a:t>
            </a:r>
          </a:p>
          <a:p>
            <a:pPr marL="457200" indent="-457200" algn="l">
              <a:buFont typeface="Arial" pitchFamily="34" charset="0"/>
              <a:buChar char="•"/>
            </a:pPr>
            <a:r>
              <a:rPr lang="en-US" sz="2400" dirty="0" smtClean="0"/>
              <a:t>Parent help June and July</a:t>
            </a:r>
            <a:endParaRPr lang="en-US" sz="2400" dirty="0"/>
          </a:p>
        </p:txBody>
      </p:sp>
      <p:sp>
        <p:nvSpPr>
          <p:cNvPr id="9" name="Slide Number Placeholder 8"/>
          <p:cNvSpPr>
            <a:spLocks noGrp="1"/>
          </p:cNvSpPr>
          <p:nvPr>
            <p:ph type="sldNum" sz="quarter" idx="12"/>
          </p:nvPr>
        </p:nvSpPr>
        <p:spPr/>
        <p:txBody>
          <a:bodyPr/>
          <a:lstStyle/>
          <a:p>
            <a:fld id="{897A40FB-A0A8-4BF9-9EB1-F62E08CE1FD2}" type="slidenum">
              <a:rPr lang="en-US" smtClean="0"/>
              <a:t>12</a:t>
            </a:fld>
            <a:endParaRPr lang="en-US"/>
          </a:p>
        </p:txBody>
      </p:sp>
    </p:spTree>
    <p:extLst>
      <p:ext uri="{BB962C8B-B14F-4D97-AF65-F5344CB8AC3E}">
        <p14:creationId xmlns:p14="http://schemas.microsoft.com/office/powerpoint/2010/main" val="3827310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3855"/>
            <a:ext cx="7772400" cy="1470025"/>
          </a:xfrm>
        </p:spPr>
        <p:txBody>
          <a:bodyPr/>
          <a:lstStyle/>
          <a:p>
            <a:r>
              <a:rPr lang="en-US" dirty="0" smtClean="0"/>
              <a:t>Team Camp (Free)</a:t>
            </a:r>
            <a:endParaRPr lang="en-US" dirty="0"/>
          </a:p>
        </p:txBody>
      </p:sp>
      <p:sp>
        <p:nvSpPr>
          <p:cNvPr id="5" name="Subtitle 4"/>
          <p:cNvSpPr>
            <a:spLocks noGrp="1"/>
          </p:cNvSpPr>
          <p:nvPr>
            <p:ph type="subTitle" idx="1"/>
          </p:nvPr>
        </p:nvSpPr>
        <p:spPr>
          <a:xfrm>
            <a:off x="1295400" y="1905000"/>
            <a:ext cx="6400800" cy="2743200"/>
          </a:xfrm>
        </p:spPr>
        <p:txBody>
          <a:bodyPr>
            <a:noAutofit/>
          </a:bodyPr>
          <a:lstStyle/>
          <a:p>
            <a:pPr algn="l"/>
            <a:r>
              <a:rPr lang="en-US" dirty="0" smtClean="0"/>
              <a:t>July 27</a:t>
            </a:r>
            <a:r>
              <a:rPr lang="en-US" baseline="30000" dirty="0" smtClean="0"/>
              <a:t>th</a:t>
            </a:r>
            <a:r>
              <a:rPr lang="en-US" dirty="0" smtClean="0"/>
              <a:t> to July 31st </a:t>
            </a:r>
            <a:endParaRPr lang="en-US" dirty="0" smtClean="0"/>
          </a:p>
          <a:p>
            <a:pPr marL="914400" lvl="1" indent="-457200" algn="l">
              <a:buFont typeface="Arial" pitchFamily="34" charset="0"/>
              <a:buChar char="•"/>
            </a:pPr>
            <a:r>
              <a:rPr lang="en-US" sz="3200" dirty="0" smtClean="0"/>
              <a:t>7:00-11:30 AM All Players</a:t>
            </a:r>
          </a:p>
          <a:p>
            <a:pPr algn="l"/>
            <a:endParaRPr lang="en-US" dirty="0" smtClean="0"/>
          </a:p>
          <a:p>
            <a:pPr marL="914400" lvl="1" indent="-457200" algn="l">
              <a:buClr>
                <a:prstClr val="white"/>
              </a:buClr>
              <a:buFont typeface="Arial" pitchFamily="34" charset="0"/>
              <a:buChar char="•"/>
            </a:pPr>
            <a:r>
              <a:rPr lang="en-US" sz="3200" dirty="0" smtClean="0"/>
              <a:t> </a:t>
            </a:r>
            <a:r>
              <a:rPr lang="en-US" dirty="0" smtClean="0"/>
              <a:t> </a:t>
            </a:r>
            <a:r>
              <a:rPr lang="en-US" sz="3200" dirty="0">
                <a:solidFill>
                  <a:prstClr val="white"/>
                </a:solidFill>
              </a:rPr>
              <a:t>7:00-11:30 AM All Players</a:t>
            </a:r>
          </a:p>
          <a:p>
            <a:pPr lvl="1" algn="l"/>
            <a:endParaRPr lang="en-US" dirty="0" smtClean="0"/>
          </a:p>
          <a:p>
            <a:pPr marL="457200" indent="-457200" algn="l">
              <a:buFont typeface="Arial" pitchFamily="34" charset="0"/>
              <a:buChar char="•"/>
            </a:pPr>
            <a:endParaRPr lang="en-US"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    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13</a:t>
            </a:fld>
            <a:endParaRPr lang="en-US"/>
          </a:p>
        </p:txBody>
      </p:sp>
    </p:spTree>
    <p:extLst>
      <p:ext uri="{BB962C8B-B14F-4D97-AF65-F5344CB8AC3E}">
        <p14:creationId xmlns:p14="http://schemas.microsoft.com/office/powerpoint/2010/main" val="170754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 Cost $$$$</a:t>
            </a:r>
            <a:endParaRPr lang="en-US" dirty="0"/>
          </a:p>
        </p:txBody>
      </p:sp>
      <p:sp>
        <p:nvSpPr>
          <p:cNvPr id="3" name="Content Placeholder 2"/>
          <p:cNvSpPr>
            <a:spLocks noGrp="1"/>
          </p:cNvSpPr>
          <p:nvPr>
            <p:ph idx="1"/>
          </p:nvPr>
        </p:nvSpPr>
        <p:spPr/>
        <p:txBody>
          <a:bodyPr/>
          <a:lstStyle/>
          <a:p>
            <a:r>
              <a:rPr lang="en-US" dirty="0" smtClean="0"/>
              <a:t>Tiffin Team Camp</a:t>
            </a:r>
          </a:p>
          <a:p>
            <a:endParaRPr lang="en-US" dirty="0"/>
          </a:p>
          <a:p>
            <a:r>
              <a:rPr lang="en-US" dirty="0"/>
              <a:t>Residential Team Camp	07/10/2020 - 07/12/2020	9th - </a:t>
            </a:r>
            <a:r>
              <a:rPr lang="en-US" dirty="0" smtClean="0"/>
              <a:t>12th</a:t>
            </a:r>
          </a:p>
          <a:p>
            <a:pPr marL="0" indent="0">
              <a:buNone/>
            </a:pPr>
            <a:r>
              <a:rPr lang="en-US" dirty="0" smtClean="0"/>
              <a:t> </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14</a:t>
            </a:fld>
            <a:endParaRPr lang="en-US"/>
          </a:p>
        </p:txBody>
      </p:sp>
    </p:spTree>
    <p:extLst>
      <p:ext uri="{BB962C8B-B14F-4D97-AF65-F5344CB8AC3E}">
        <p14:creationId xmlns:p14="http://schemas.microsoft.com/office/powerpoint/2010/main" val="210823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0" y="152400"/>
            <a:ext cx="7772400" cy="1470025"/>
          </a:xfrm>
        </p:spPr>
        <p:txBody>
          <a:bodyPr/>
          <a:lstStyle/>
          <a:p>
            <a:r>
              <a:rPr lang="en-US" dirty="0" smtClean="0"/>
              <a:t>Try Outs</a:t>
            </a:r>
            <a:endParaRPr lang="en-US" dirty="0"/>
          </a:p>
        </p:txBody>
      </p:sp>
      <p:sp>
        <p:nvSpPr>
          <p:cNvPr id="5" name="Subtitle 4"/>
          <p:cNvSpPr>
            <a:spLocks noGrp="1"/>
          </p:cNvSpPr>
          <p:nvPr>
            <p:ph type="subTitle" idx="1"/>
          </p:nvPr>
        </p:nvSpPr>
        <p:spPr>
          <a:xfrm>
            <a:off x="1447800" y="1752600"/>
            <a:ext cx="6400800" cy="1752600"/>
          </a:xfrm>
        </p:spPr>
        <p:txBody>
          <a:bodyPr>
            <a:noAutofit/>
          </a:bodyPr>
          <a:lstStyle/>
          <a:p>
            <a:pPr marL="457200" indent="-457200" algn="l">
              <a:buFont typeface="Arial" pitchFamily="34" charset="0"/>
              <a:buChar char="•"/>
            </a:pPr>
            <a:r>
              <a:rPr lang="en-US" sz="2800" dirty="0" smtClean="0"/>
              <a:t>Pass a Fitness </a:t>
            </a:r>
            <a:r>
              <a:rPr lang="en-US" sz="2800" dirty="0"/>
              <a:t>T</a:t>
            </a:r>
            <a:r>
              <a:rPr lang="en-US" sz="2800" dirty="0" smtClean="0"/>
              <a:t>est 1,2 or 3</a:t>
            </a:r>
          </a:p>
          <a:p>
            <a:pPr marL="457200" indent="-457200" algn="l">
              <a:buFont typeface="Arial" pitchFamily="34" charset="0"/>
              <a:buChar char="•"/>
            </a:pPr>
            <a:r>
              <a:rPr lang="en-US" sz="2800" dirty="0" smtClean="0"/>
              <a:t>Pass Skills Test</a:t>
            </a:r>
          </a:p>
          <a:p>
            <a:pPr marL="457200" indent="-457200" algn="l">
              <a:buFont typeface="Arial" pitchFamily="34" charset="0"/>
              <a:buChar char="•"/>
            </a:pPr>
            <a:r>
              <a:rPr lang="en-US" sz="2800" dirty="0" smtClean="0"/>
              <a:t>11v11 </a:t>
            </a:r>
            <a:r>
              <a:rPr lang="en-US" dirty="0" smtClean="0"/>
              <a:t>Scrimmage </a:t>
            </a:r>
            <a:r>
              <a:rPr lang="en-US" dirty="0" err="1" smtClean="0"/>
              <a:t>vs</a:t>
            </a:r>
            <a:r>
              <a:rPr lang="en-US" dirty="0" smtClean="0"/>
              <a:t> Lakewood</a:t>
            </a:r>
            <a:endParaRPr lang="en-US" sz="2800" dirty="0" smtClean="0"/>
          </a:p>
          <a:p>
            <a:pPr marL="457200" indent="-457200" algn="l">
              <a:buFont typeface="Arial" pitchFamily="34" charset="0"/>
              <a:buChar char="•"/>
            </a:pPr>
            <a:r>
              <a:rPr lang="en-US" sz="2800" dirty="0" smtClean="0"/>
              <a:t>22 Pool Players until 2</a:t>
            </a:r>
            <a:r>
              <a:rPr lang="en-US" sz="2800" baseline="30000" dirty="0" smtClean="0"/>
              <a:t>nd</a:t>
            </a:r>
            <a:r>
              <a:rPr lang="en-US" sz="2800" dirty="0" smtClean="0"/>
              <a:t> scrimmage</a:t>
            </a:r>
          </a:p>
          <a:p>
            <a:pPr marL="457200" indent="-457200" algn="l">
              <a:buFont typeface="Arial" pitchFamily="34" charset="0"/>
              <a:buChar char="•"/>
            </a:pPr>
            <a:r>
              <a:rPr lang="en-US" sz="2800" dirty="0" smtClean="0"/>
              <a:t>Show well in a Freshman or Reserve match</a:t>
            </a:r>
          </a:p>
          <a:p>
            <a:pPr marL="457200" indent="-457200" algn="l">
              <a:buFont typeface="Arial" pitchFamily="34" charset="0"/>
              <a:buChar char="•"/>
            </a:pPr>
            <a:r>
              <a:rPr lang="en-US" sz="2800" dirty="0" smtClean="0"/>
              <a:t>Who doesn’t make it?</a:t>
            </a:r>
            <a:endParaRPr lang="en-US" sz="2800"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     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15</a:t>
            </a:fld>
            <a:endParaRPr lang="en-US"/>
          </a:p>
        </p:txBody>
      </p:sp>
    </p:spTree>
    <p:extLst>
      <p:ext uri="{BB962C8B-B14F-4D97-AF65-F5344CB8AC3E}">
        <p14:creationId xmlns:p14="http://schemas.microsoft.com/office/powerpoint/2010/main" val="2905105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16</a:t>
            </a:fld>
            <a:endParaRPr lang="en-US"/>
          </a:p>
        </p:txBody>
      </p:sp>
      <p:sp>
        <p:nvSpPr>
          <p:cNvPr id="6" name="Title 3"/>
          <p:cNvSpPr txBox="1">
            <a:spLocks/>
          </p:cNvSpPr>
          <p:nvPr/>
        </p:nvSpPr>
        <p:spPr>
          <a:xfrm>
            <a:off x="498764" y="228600"/>
            <a:ext cx="8229600" cy="11430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t>How We Build Our Rosters And Why</a:t>
            </a:r>
            <a:endParaRPr lang="en-US" dirty="0"/>
          </a:p>
        </p:txBody>
      </p:sp>
      <p:sp>
        <p:nvSpPr>
          <p:cNvPr id="7" name="TextBox 6"/>
          <p:cNvSpPr txBox="1"/>
          <p:nvPr/>
        </p:nvSpPr>
        <p:spPr>
          <a:xfrm>
            <a:off x="1600200" y="2590800"/>
            <a:ext cx="6248400" cy="923330"/>
          </a:xfrm>
          <a:prstGeom prst="rect">
            <a:avLst/>
          </a:prstGeom>
          <a:solidFill>
            <a:schemeClr val="bg2">
              <a:lumMod val="50000"/>
            </a:schemeClr>
          </a:solidFill>
        </p:spPr>
        <p:txBody>
          <a:bodyPr wrap="square" rtlCol="0">
            <a:spAutoFit/>
          </a:bodyPr>
          <a:lstStyle/>
          <a:p>
            <a:r>
              <a:rPr lang="en-US" dirty="0" smtClean="0"/>
              <a:t>Goal: capture the best 22 players. Coach them at the highest level we can. Get the best 22 players “in form” and keep them match fit.  </a:t>
            </a:r>
            <a:endParaRPr lang="en-US" dirty="0"/>
          </a:p>
        </p:txBody>
      </p:sp>
    </p:spTree>
    <p:extLst>
      <p:ext uri="{BB962C8B-B14F-4D97-AF65-F5344CB8AC3E}">
        <p14:creationId xmlns:p14="http://schemas.microsoft.com/office/powerpoint/2010/main" val="3730878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Varsity Reserve Match Day</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17</a:t>
            </a:fld>
            <a:endParaRPr lang="en-US"/>
          </a:p>
        </p:txBody>
      </p:sp>
      <p:cxnSp>
        <p:nvCxnSpPr>
          <p:cNvPr id="7" name="Straight Connector 6"/>
          <p:cNvCxnSpPr/>
          <p:nvPr/>
        </p:nvCxnSpPr>
        <p:spPr>
          <a:xfrm>
            <a:off x="4572000" y="1524000"/>
            <a:ext cx="0" cy="48006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905000" y="1364672"/>
            <a:ext cx="2514600" cy="369332"/>
          </a:xfrm>
          <a:prstGeom prst="rect">
            <a:avLst/>
          </a:prstGeom>
          <a:noFill/>
        </p:spPr>
        <p:txBody>
          <a:bodyPr wrap="square" rtlCol="0">
            <a:spAutoFit/>
          </a:bodyPr>
          <a:lstStyle/>
          <a:p>
            <a:r>
              <a:rPr lang="en-US" dirty="0" smtClean="0"/>
              <a:t>Varsity</a:t>
            </a:r>
            <a:endParaRPr lang="en-US" dirty="0"/>
          </a:p>
        </p:txBody>
      </p:sp>
      <p:sp>
        <p:nvSpPr>
          <p:cNvPr id="9" name="TextBox 8"/>
          <p:cNvSpPr txBox="1"/>
          <p:nvPr/>
        </p:nvSpPr>
        <p:spPr>
          <a:xfrm>
            <a:off x="6324600" y="1399308"/>
            <a:ext cx="1524000" cy="369332"/>
          </a:xfrm>
          <a:prstGeom prst="rect">
            <a:avLst/>
          </a:prstGeom>
          <a:noFill/>
        </p:spPr>
        <p:txBody>
          <a:bodyPr wrap="square" rtlCol="0">
            <a:spAutoFit/>
          </a:bodyPr>
          <a:lstStyle/>
          <a:p>
            <a:r>
              <a:rPr lang="en-US" dirty="0" smtClean="0"/>
              <a:t>Reserve/JV</a:t>
            </a:r>
            <a:endParaRPr lang="en-US" dirty="0"/>
          </a:p>
        </p:txBody>
      </p:sp>
      <p:sp>
        <p:nvSpPr>
          <p:cNvPr id="10" name="AutoShape 9" descr="Image result for Soccer Fiel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1" descr="Image result for Soccer Fiel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1767" y="2625864"/>
            <a:ext cx="4734359" cy="295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577968" y="2670393"/>
            <a:ext cx="4734359" cy="295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Flowchart: Connector 13"/>
          <p:cNvSpPr/>
          <p:nvPr/>
        </p:nvSpPr>
        <p:spPr>
          <a:xfrm>
            <a:off x="1966387" y="23622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990600" y="2892136"/>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1755997" y="2857500"/>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323380" y="2892136"/>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2952326" y="2888672"/>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1713780" y="3512127"/>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2234156" y="3512127"/>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1979109" y="4083865"/>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2728082" y="4083865"/>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1116903" y="4083865"/>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1976538" y="4800600"/>
            <a:ext cx="252607" cy="228600"/>
          </a:xfrm>
          <a:prstGeom prst="flowChartConnector">
            <a:avLst/>
          </a:prstGeom>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3962399" y="2362200"/>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3962398" y="2968336"/>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3962399" y="3831020"/>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p:cNvSpPr/>
          <p:nvPr/>
        </p:nvSpPr>
        <p:spPr>
          <a:xfrm>
            <a:off x="3962399" y="4696691"/>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6835804" y="2362200"/>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7722296" y="4014712"/>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Connector 30"/>
          <p:cNvSpPr/>
          <p:nvPr/>
        </p:nvSpPr>
        <p:spPr>
          <a:xfrm>
            <a:off x="6782037" y="4914900"/>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12775" y="5555424"/>
            <a:ext cx="877163"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11</a:t>
            </a:r>
            <a:endParaRPr lang="en-US" sz="5400" b="1" cap="none" spc="0" dirty="0">
              <a:ln w="50800"/>
              <a:solidFill>
                <a:schemeClr val="bg1">
                  <a:shade val="50000"/>
                </a:schemeClr>
              </a:solidFill>
              <a:effectLst/>
            </a:endParaRPr>
          </a:p>
        </p:txBody>
      </p:sp>
      <p:sp>
        <p:nvSpPr>
          <p:cNvPr id="33" name="Rectangle 32"/>
          <p:cNvSpPr/>
          <p:nvPr/>
        </p:nvSpPr>
        <p:spPr>
          <a:xfrm>
            <a:off x="1281378" y="5571741"/>
            <a:ext cx="950902"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+4</a:t>
            </a:r>
            <a:endParaRPr lang="en-US" sz="5400" b="1" cap="none" spc="0" dirty="0">
              <a:ln w="50800"/>
              <a:solidFill>
                <a:schemeClr val="bg1">
                  <a:shade val="50000"/>
                </a:schemeClr>
              </a:solidFill>
              <a:effectLst/>
            </a:endParaRPr>
          </a:p>
        </p:txBody>
      </p:sp>
      <p:sp>
        <p:nvSpPr>
          <p:cNvPr id="34" name="Rectangle 33"/>
          <p:cNvSpPr/>
          <p:nvPr/>
        </p:nvSpPr>
        <p:spPr>
          <a:xfrm>
            <a:off x="2092690" y="5573955"/>
            <a:ext cx="950902"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+3</a:t>
            </a:r>
            <a:endParaRPr lang="en-US" sz="5400" b="1" cap="none" spc="0" dirty="0">
              <a:ln w="50800"/>
              <a:solidFill>
                <a:schemeClr val="bg1">
                  <a:shade val="50000"/>
                </a:schemeClr>
              </a:solidFill>
              <a:effectLst/>
            </a:endParaRPr>
          </a:p>
        </p:txBody>
      </p:sp>
      <p:sp>
        <p:nvSpPr>
          <p:cNvPr id="35" name="Rectangle 34"/>
          <p:cNvSpPr/>
          <p:nvPr/>
        </p:nvSpPr>
        <p:spPr>
          <a:xfrm>
            <a:off x="3043592" y="5573955"/>
            <a:ext cx="1297151"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=18</a:t>
            </a:r>
            <a:endParaRPr lang="en-US" sz="5400" b="1" cap="none" spc="0" dirty="0">
              <a:ln w="50800"/>
              <a:solidFill>
                <a:schemeClr val="bg1">
                  <a:shade val="50000"/>
                </a:schemeClr>
              </a:solidFill>
              <a:effectLst/>
            </a:endParaRPr>
          </a:p>
        </p:txBody>
      </p:sp>
      <p:sp>
        <p:nvSpPr>
          <p:cNvPr id="36" name="Flowchart: Connector 35"/>
          <p:cNvSpPr/>
          <p:nvPr/>
        </p:nvSpPr>
        <p:spPr>
          <a:xfrm>
            <a:off x="7848600" y="3109577"/>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p:cNvSpPr/>
          <p:nvPr/>
        </p:nvSpPr>
        <p:spPr>
          <a:xfrm>
            <a:off x="5715000" y="4059620"/>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Connector 37"/>
          <p:cNvSpPr/>
          <p:nvPr/>
        </p:nvSpPr>
        <p:spPr>
          <a:xfrm>
            <a:off x="6801087" y="4031413"/>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p:cNvSpPr/>
          <p:nvPr/>
        </p:nvSpPr>
        <p:spPr>
          <a:xfrm>
            <a:off x="6070141" y="3086100"/>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lowchart: Connector 39"/>
          <p:cNvSpPr/>
          <p:nvPr/>
        </p:nvSpPr>
        <p:spPr>
          <a:xfrm>
            <a:off x="6686785" y="3082636"/>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Connector 40"/>
          <p:cNvSpPr/>
          <p:nvPr/>
        </p:nvSpPr>
        <p:spPr>
          <a:xfrm>
            <a:off x="7239000" y="3069647"/>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lowchart: Connector 41"/>
          <p:cNvSpPr/>
          <p:nvPr/>
        </p:nvSpPr>
        <p:spPr>
          <a:xfrm>
            <a:off x="6528762" y="3594388"/>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Connector 42"/>
          <p:cNvSpPr/>
          <p:nvPr/>
        </p:nvSpPr>
        <p:spPr>
          <a:xfrm>
            <a:off x="7239000" y="3594388"/>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lowchart: Connector 43"/>
          <p:cNvSpPr/>
          <p:nvPr/>
        </p:nvSpPr>
        <p:spPr>
          <a:xfrm>
            <a:off x="8620506" y="1787690"/>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lowchart: Connector 44"/>
          <p:cNvSpPr/>
          <p:nvPr/>
        </p:nvSpPr>
        <p:spPr>
          <a:xfrm>
            <a:off x="8634603" y="2252327"/>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lowchart: Connector 45"/>
          <p:cNvSpPr/>
          <p:nvPr/>
        </p:nvSpPr>
        <p:spPr>
          <a:xfrm>
            <a:off x="8632509" y="272265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8611265" y="3949649"/>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lowchart: Connector 47"/>
          <p:cNvSpPr/>
          <p:nvPr/>
        </p:nvSpPr>
        <p:spPr>
          <a:xfrm>
            <a:off x="8611266" y="4460904"/>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lowchart: Connector 48"/>
          <p:cNvSpPr/>
          <p:nvPr/>
        </p:nvSpPr>
        <p:spPr>
          <a:xfrm>
            <a:off x="8611267" y="4914900"/>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lowchart: Connector 49"/>
          <p:cNvSpPr/>
          <p:nvPr/>
        </p:nvSpPr>
        <p:spPr>
          <a:xfrm>
            <a:off x="8643032" y="3109577"/>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Connector 50"/>
          <p:cNvSpPr/>
          <p:nvPr/>
        </p:nvSpPr>
        <p:spPr>
          <a:xfrm>
            <a:off x="8594644" y="6382985"/>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lowchart: Connector 51"/>
          <p:cNvSpPr/>
          <p:nvPr/>
        </p:nvSpPr>
        <p:spPr>
          <a:xfrm>
            <a:off x="8604168" y="6096000"/>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lowchart: Connector 52"/>
          <p:cNvSpPr/>
          <p:nvPr/>
        </p:nvSpPr>
        <p:spPr>
          <a:xfrm>
            <a:off x="8604169" y="5791952"/>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360491" y="5558887"/>
            <a:ext cx="530915"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4</a:t>
            </a:r>
            <a:endParaRPr lang="en-US" sz="5400" b="1" cap="none" spc="0" dirty="0">
              <a:ln w="50800"/>
              <a:solidFill>
                <a:schemeClr val="bg1">
                  <a:shade val="50000"/>
                </a:schemeClr>
              </a:solidFill>
              <a:effectLst/>
            </a:endParaRPr>
          </a:p>
        </p:txBody>
      </p:sp>
      <p:sp>
        <p:nvSpPr>
          <p:cNvPr id="55" name="Rectangle 54"/>
          <p:cNvSpPr/>
          <p:nvPr/>
        </p:nvSpPr>
        <p:spPr>
          <a:xfrm>
            <a:off x="5704164" y="5573955"/>
            <a:ext cx="950901"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+4</a:t>
            </a:r>
            <a:endParaRPr lang="en-US" sz="5400" b="1" cap="none" spc="0" dirty="0">
              <a:ln w="50800"/>
              <a:solidFill>
                <a:schemeClr val="bg1">
                  <a:shade val="50000"/>
                </a:schemeClr>
              </a:solidFill>
              <a:effectLst/>
            </a:endParaRPr>
          </a:p>
        </p:txBody>
      </p:sp>
      <p:sp>
        <p:nvSpPr>
          <p:cNvPr id="56" name="Rectangle 55"/>
          <p:cNvSpPr/>
          <p:nvPr/>
        </p:nvSpPr>
        <p:spPr>
          <a:xfrm>
            <a:off x="6414402" y="5581867"/>
            <a:ext cx="950901"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+3</a:t>
            </a:r>
            <a:endParaRPr lang="en-US" sz="5400" b="1" cap="none" spc="0" dirty="0">
              <a:ln w="50800"/>
              <a:solidFill>
                <a:schemeClr val="bg1">
                  <a:shade val="50000"/>
                </a:schemeClr>
              </a:solidFill>
              <a:effectLst/>
            </a:endParaRPr>
          </a:p>
        </p:txBody>
      </p:sp>
      <p:sp>
        <p:nvSpPr>
          <p:cNvPr id="57" name="Rectangle 56"/>
          <p:cNvSpPr/>
          <p:nvPr/>
        </p:nvSpPr>
        <p:spPr>
          <a:xfrm>
            <a:off x="7200024" y="5541320"/>
            <a:ext cx="1297151"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=11</a:t>
            </a:r>
            <a:endParaRPr lang="en-US" sz="5400" b="1" cap="none" spc="0" dirty="0">
              <a:ln w="50800"/>
              <a:solidFill>
                <a:schemeClr val="bg1">
                  <a:shade val="50000"/>
                </a:schemeClr>
              </a:solidFill>
              <a:effectLst/>
            </a:endParaRPr>
          </a:p>
        </p:txBody>
      </p:sp>
    </p:spTree>
    <p:extLst>
      <p:ext uri="{BB962C8B-B14F-4D97-AF65-F5344CB8AC3E}">
        <p14:creationId xmlns:p14="http://schemas.microsoft.com/office/powerpoint/2010/main" val="101714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circle(in)">
                                      <p:cBhvr>
                                        <p:cTn id="79" dur="20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circle(in)">
                                      <p:cBhvr>
                                        <p:cTn id="84" dur="2000"/>
                                        <p:tgtEl>
                                          <p:spTgt spid="33"/>
                                        </p:tgtEl>
                                      </p:cBhvr>
                                    </p:animEffect>
                                  </p:childTnLst>
                                </p:cTn>
                              </p:par>
                            </p:childTnLst>
                          </p:cTn>
                        </p:par>
                      </p:childTnLst>
                    </p:cTn>
                  </p:par>
                  <p:par>
                    <p:cTn id="85" fill="hold">
                      <p:stCondLst>
                        <p:cond delay="indefinite"/>
                      </p:stCondLst>
                      <p:childTnLst>
                        <p:par>
                          <p:cTn id="86" fill="hold">
                            <p:stCondLst>
                              <p:cond delay="0"/>
                            </p:stCondLst>
                            <p:childTnLst>
                              <p:par>
                                <p:cTn id="87" presetID="6" presetClass="entr" presetSubtype="16"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animEffect transition="in" filter="circle(in)">
                                      <p:cBhvr>
                                        <p:cTn id="89" dur="2000"/>
                                        <p:tgtEl>
                                          <p:spTgt spid="34"/>
                                        </p:tgtEl>
                                      </p:cBhvr>
                                    </p:animEffect>
                                  </p:childTnLst>
                                </p:cTn>
                              </p:par>
                            </p:childTnLst>
                          </p:cTn>
                        </p:par>
                      </p:childTnLst>
                    </p:cTn>
                  </p:par>
                  <p:par>
                    <p:cTn id="90" fill="hold">
                      <p:stCondLst>
                        <p:cond delay="indefinite"/>
                      </p:stCondLst>
                      <p:childTnLst>
                        <p:par>
                          <p:cTn id="91" fill="hold">
                            <p:stCondLst>
                              <p:cond delay="0"/>
                            </p:stCondLst>
                            <p:childTnLst>
                              <p:par>
                                <p:cTn id="92" presetID="21" presetClass="entr" presetSubtype="1" fill="hold" grpId="0" nodeType="click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wheel(1)">
                                      <p:cBhvr>
                                        <p:cTn id="94" dur="2000"/>
                                        <p:tgtEl>
                                          <p:spTgt spid="35"/>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2"/>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3"/>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4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7"/>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48"/>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49"/>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50"/>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51"/>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52"/>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53"/>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42" presetClass="entr" presetSubtype="0" fill="hold" grpId="0" nodeType="clickEffect">
                                  <p:stCondLst>
                                    <p:cond delay="0"/>
                                  </p:stCondLst>
                                  <p:childTnLst>
                                    <p:set>
                                      <p:cBhvr>
                                        <p:cTn id="170" dur="1" fill="hold">
                                          <p:stCondLst>
                                            <p:cond delay="0"/>
                                          </p:stCondLst>
                                        </p:cTn>
                                        <p:tgtEl>
                                          <p:spTgt spid="54"/>
                                        </p:tgtEl>
                                        <p:attrNameLst>
                                          <p:attrName>style.visibility</p:attrName>
                                        </p:attrNameLst>
                                      </p:cBhvr>
                                      <p:to>
                                        <p:strVal val="visible"/>
                                      </p:to>
                                    </p:set>
                                    <p:animEffect transition="in" filter="fade">
                                      <p:cBhvr>
                                        <p:cTn id="171" dur="1000"/>
                                        <p:tgtEl>
                                          <p:spTgt spid="54"/>
                                        </p:tgtEl>
                                      </p:cBhvr>
                                    </p:animEffect>
                                    <p:anim calcmode="lin" valueType="num">
                                      <p:cBhvr>
                                        <p:cTn id="172" dur="1000" fill="hold"/>
                                        <p:tgtEl>
                                          <p:spTgt spid="54"/>
                                        </p:tgtEl>
                                        <p:attrNameLst>
                                          <p:attrName>ppt_x</p:attrName>
                                        </p:attrNameLst>
                                      </p:cBhvr>
                                      <p:tavLst>
                                        <p:tav tm="0">
                                          <p:val>
                                            <p:strVal val="#ppt_x"/>
                                          </p:val>
                                        </p:tav>
                                        <p:tav tm="100000">
                                          <p:val>
                                            <p:strVal val="#ppt_x"/>
                                          </p:val>
                                        </p:tav>
                                      </p:tavLst>
                                    </p:anim>
                                    <p:anim calcmode="lin" valueType="num">
                                      <p:cBhvr>
                                        <p:cTn id="173"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42" presetClass="entr" presetSubtype="0" fill="hold" grpId="0" nodeType="clickEffect">
                                  <p:stCondLst>
                                    <p:cond delay="0"/>
                                  </p:stCondLst>
                                  <p:childTnLst>
                                    <p:set>
                                      <p:cBhvr>
                                        <p:cTn id="177" dur="1" fill="hold">
                                          <p:stCondLst>
                                            <p:cond delay="0"/>
                                          </p:stCondLst>
                                        </p:cTn>
                                        <p:tgtEl>
                                          <p:spTgt spid="55"/>
                                        </p:tgtEl>
                                        <p:attrNameLst>
                                          <p:attrName>style.visibility</p:attrName>
                                        </p:attrNameLst>
                                      </p:cBhvr>
                                      <p:to>
                                        <p:strVal val="visible"/>
                                      </p:to>
                                    </p:set>
                                    <p:animEffect transition="in" filter="fade">
                                      <p:cBhvr>
                                        <p:cTn id="178" dur="1000"/>
                                        <p:tgtEl>
                                          <p:spTgt spid="55"/>
                                        </p:tgtEl>
                                      </p:cBhvr>
                                    </p:animEffect>
                                    <p:anim calcmode="lin" valueType="num">
                                      <p:cBhvr>
                                        <p:cTn id="179" dur="1000" fill="hold"/>
                                        <p:tgtEl>
                                          <p:spTgt spid="55"/>
                                        </p:tgtEl>
                                        <p:attrNameLst>
                                          <p:attrName>ppt_x</p:attrName>
                                        </p:attrNameLst>
                                      </p:cBhvr>
                                      <p:tavLst>
                                        <p:tav tm="0">
                                          <p:val>
                                            <p:strVal val="#ppt_x"/>
                                          </p:val>
                                        </p:tav>
                                        <p:tav tm="100000">
                                          <p:val>
                                            <p:strVal val="#ppt_x"/>
                                          </p:val>
                                        </p:tav>
                                      </p:tavLst>
                                    </p:anim>
                                    <p:anim calcmode="lin" valueType="num">
                                      <p:cBhvr>
                                        <p:cTn id="180"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42" presetClass="entr" presetSubtype="0" fill="hold" grpId="0" nodeType="clickEffect">
                                  <p:stCondLst>
                                    <p:cond delay="0"/>
                                  </p:stCondLst>
                                  <p:childTnLst>
                                    <p:set>
                                      <p:cBhvr>
                                        <p:cTn id="184" dur="1" fill="hold">
                                          <p:stCondLst>
                                            <p:cond delay="0"/>
                                          </p:stCondLst>
                                        </p:cTn>
                                        <p:tgtEl>
                                          <p:spTgt spid="57"/>
                                        </p:tgtEl>
                                        <p:attrNameLst>
                                          <p:attrName>style.visibility</p:attrName>
                                        </p:attrNameLst>
                                      </p:cBhvr>
                                      <p:to>
                                        <p:strVal val="visible"/>
                                      </p:to>
                                    </p:set>
                                    <p:animEffect transition="in" filter="fade">
                                      <p:cBhvr>
                                        <p:cTn id="185" dur="1000"/>
                                        <p:tgtEl>
                                          <p:spTgt spid="57"/>
                                        </p:tgtEl>
                                      </p:cBhvr>
                                    </p:animEffect>
                                    <p:anim calcmode="lin" valueType="num">
                                      <p:cBhvr>
                                        <p:cTn id="186" dur="1000" fill="hold"/>
                                        <p:tgtEl>
                                          <p:spTgt spid="57"/>
                                        </p:tgtEl>
                                        <p:attrNameLst>
                                          <p:attrName>ppt_x</p:attrName>
                                        </p:attrNameLst>
                                      </p:cBhvr>
                                      <p:tavLst>
                                        <p:tav tm="0">
                                          <p:val>
                                            <p:strVal val="#ppt_x"/>
                                          </p:val>
                                        </p:tav>
                                        <p:tav tm="100000">
                                          <p:val>
                                            <p:strVal val="#ppt_x"/>
                                          </p:val>
                                        </p:tav>
                                      </p:tavLst>
                                    </p:anim>
                                    <p:anim calcmode="lin" valueType="num">
                                      <p:cBhvr>
                                        <p:cTn id="187"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88" fill="hold">
                      <p:stCondLst>
                        <p:cond delay="indefinite"/>
                      </p:stCondLst>
                      <p:childTnLst>
                        <p:par>
                          <p:cTn id="189" fill="hold">
                            <p:stCondLst>
                              <p:cond delay="0"/>
                            </p:stCondLst>
                            <p:childTnLst>
                              <p:par>
                                <p:cTn id="190" presetID="42" presetClass="entr" presetSubtype="0" fill="hold" grpId="0" nodeType="clickEffect">
                                  <p:stCondLst>
                                    <p:cond delay="0"/>
                                  </p:stCondLst>
                                  <p:childTnLst>
                                    <p:set>
                                      <p:cBhvr>
                                        <p:cTn id="191" dur="1" fill="hold">
                                          <p:stCondLst>
                                            <p:cond delay="0"/>
                                          </p:stCondLst>
                                        </p:cTn>
                                        <p:tgtEl>
                                          <p:spTgt spid="56"/>
                                        </p:tgtEl>
                                        <p:attrNameLst>
                                          <p:attrName>style.visibility</p:attrName>
                                        </p:attrNameLst>
                                      </p:cBhvr>
                                      <p:to>
                                        <p:strVal val="visible"/>
                                      </p:to>
                                    </p:set>
                                    <p:animEffect transition="in" filter="fade">
                                      <p:cBhvr>
                                        <p:cTn id="192" dur="1000"/>
                                        <p:tgtEl>
                                          <p:spTgt spid="56"/>
                                        </p:tgtEl>
                                      </p:cBhvr>
                                    </p:animEffect>
                                    <p:anim calcmode="lin" valueType="num">
                                      <p:cBhvr>
                                        <p:cTn id="193" dur="1000" fill="hold"/>
                                        <p:tgtEl>
                                          <p:spTgt spid="56"/>
                                        </p:tgtEl>
                                        <p:attrNameLst>
                                          <p:attrName>ppt_x</p:attrName>
                                        </p:attrNameLst>
                                      </p:cBhvr>
                                      <p:tavLst>
                                        <p:tav tm="0">
                                          <p:val>
                                            <p:strVal val="#ppt_x"/>
                                          </p:val>
                                        </p:tav>
                                        <p:tav tm="100000">
                                          <p:val>
                                            <p:strVal val="#ppt_x"/>
                                          </p:val>
                                        </p:tav>
                                      </p:tavLst>
                                    </p:anim>
                                    <p:anim calcmode="lin" valueType="num">
                                      <p:cBhvr>
                                        <p:cTn id="194"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p:bldP spid="33" grpId="0"/>
      <p:bldP spid="34" grpId="0"/>
      <p:bldP spid="35" grpId="0"/>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p:bldP spid="55" grpId="0"/>
      <p:bldP spid="56" grpId="0"/>
      <p:bldP spid="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a:bodyPr>
          <a:lstStyle/>
          <a:p>
            <a:r>
              <a:rPr lang="en-US" dirty="0" smtClean="0"/>
              <a:t>What Practice Looks Like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18</a:t>
            </a:fld>
            <a:endParaRPr lang="en-US"/>
          </a:p>
        </p:txBody>
      </p:sp>
      <p:pic>
        <p:nvPicPr>
          <p:cNvPr id="7"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1767" y="2625864"/>
            <a:ext cx="4734359" cy="295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289740" y="2654439"/>
            <a:ext cx="4734359" cy="295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Flowchart: Connector 8"/>
          <p:cNvSpPr/>
          <p:nvPr/>
        </p:nvSpPr>
        <p:spPr>
          <a:xfrm>
            <a:off x="1066800" y="24003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1066800" y="28956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1066800" y="3400425"/>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1066800" y="3838575"/>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1054465" y="43434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1054464" y="48768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1083040" y="53340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1600200" y="240030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1585387" y="2905125"/>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1600200" y="3400425"/>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1600200" y="3981450"/>
            <a:ext cx="252607" cy="228600"/>
          </a:xfrm>
          <a:prstGeom prst="flowChartConnector">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2895600" y="2276475"/>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2895600" y="2705100"/>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2895599" y="3171825"/>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2895598" y="3638550"/>
            <a:ext cx="252607" cy="228600"/>
          </a:xfrm>
          <a:prstGeom prst="flowChartConnec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2895600" y="4991100"/>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p:cNvSpPr/>
          <p:nvPr/>
        </p:nvSpPr>
        <p:spPr>
          <a:xfrm>
            <a:off x="2895597" y="4557637"/>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p:cNvSpPr/>
          <p:nvPr/>
        </p:nvSpPr>
        <p:spPr>
          <a:xfrm>
            <a:off x="2895600" y="4138537"/>
            <a:ext cx="252607" cy="2286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p:cNvSpPr/>
          <p:nvPr/>
        </p:nvSpPr>
        <p:spPr>
          <a:xfrm>
            <a:off x="3276599" y="2705100"/>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p:cNvSpPr/>
          <p:nvPr/>
        </p:nvSpPr>
        <p:spPr>
          <a:xfrm>
            <a:off x="3276600" y="2276475"/>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Connector 28"/>
          <p:cNvSpPr/>
          <p:nvPr/>
        </p:nvSpPr>
        <p:spPr>
          <a:xfrm>
            <a:off x="3276598" y="3133725"/>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Connector 29"/>
          <p:cNvSpPr/>
          <p:nvPr/>
        </p:nvSpPr>
        <p:spPr>
          <a:xfrm>
            <a:off x="3276600" y="3629025"/>
            <a:ext cx="252607" cy="2286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1666831" y="5334000"/>
            <a:ext cx="877163"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22</a:t>
            </a:r>
            <a:endParaRPr lang="en-US" sz="5400" b="1" cap="none" spc="0" dirty="0">
              <a:ln w="50800"/>
              <a:solidFill>
                <a:schemeClr val="bg1">
                  <a:shade val="50000"/>
                </a:schemeClr>
              </a:solidFill>
              <a:effectLst/>
            </a:endParaRPr>
          </a:p>
        </p:txBody>
      </p:sp>
      <p:sp>
        <p:nvSpPr>
          <p:cNvPr id="32" name="Flowchart: Connector 31"/>
          <p:cNvSpPr/>
          <p:nvPr/>
        </p:nvSpPr>
        <p:spPr>
          <a:xfrm>
            <a:off x="5410200" y="2292061"/>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5410200" y="2819400"/>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Connector 33"/>
          <p:cNvSpPr/>
          <p:nvPr/>
        </p:nvSpPr>
        <p:spPr>
          <a:xfrm>
            <a:off x="5410200" y="324802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Connector 34"/>
          <p:cNvSpPr/>
          <p:nvPr/>
        </p:nvSpPr>
        <p:spPr>
          <a:xfrm>
            <a:off x="5410199" y="372427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lowchart: Connector 35"/>
          <p:cNvSpPr/>
          <p:nvPr/>
        </p:nvSpPr>
        <p:spPr>
          <a:xfrm>
            <a:off x="5410200" y="4129758"/>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Connector 36"/>
          <p:cNvSpPr/>
          <p:nvPr/>
        </p:nvSpPr>
        <p:spPr>
          <a:xfrm>
            <a:off x="5410200" y="4492336"/>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Connector 37"/>
          <p:cNvSpPr/>
          <p:nvPr/>
        </p:nvSpPr>
        <p:spPr>
          <a:xfrm>
            <a:off x="5410198" y="4876800"/>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p:cNvSpPr/>
          <p:nvPr/>
        </p:nvSpPr>
        <p:spPr>
          <a:xfrm>
            <a:off x="5377287" y="5257800"/>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lowchart: Connector 39"/>
          <p:cNvSpPr/>
          <p:nvPr/>
        </p:nvSpPr>
        <p:spPr>
          <a:xfrm>
            <a:off x="5410200" y="568136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Connector 40"/>
          <p:cNvSpPr/>
          <p:nvPr/>
        </p:nvSpPr>
        <p:spPr>
          <a:xfrm>
            <a:off x="5791200" y="227647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lowchart: Connector 41"/>
          <p:cNvSpPr/>
          <p:nvPr/>
        </p:nvSpPr>
        <p:spPr>
          <a:xfrm>
            <a:off x="5791200" y="2790825"/>
            <a:ext cx="252607" cy="228600"/>
          </a:xfrm>
          <a:prstGeom prst="flowChartConnec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Connector 42"/>
          <p:cNvSpPr/>
          <p:nvPr/>
        </p:nvSpPr>
        <p:spPr>
          <a:xfrm>
            <a:off x="5775244" y="3248025"/>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lowchart: Connector 43"/>
          <p:cNvSpPr/>
          <p:nvPr/>
        </p:nvSpPr>
        <p:spPr>
          <a:xfrm>
            <a:off x="5775244" y="3743325"/>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lowchart: Connector 44"/>
          <p:cNvSpPr/>
          <p:nvPr/>
        </p:nvSpPr>
        <p:spPr>
          <a:xfrm>
            <a:off x="5771291" y="4153652"/>
            <a:ext cx="252607" cy="228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6218337" y="5334000"/>
            <a:ext cx="877163" cy="92333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14</a:t>
            </a:r>
            <a:endParaRPr lang="en-US" sz="5400" b="1" cap="none" spc="0" dirty="0">
              <a:ln w="50800"/>
              <a:solidFill>
                <a:schemeClr val="bg1">
                  <a:shade val="50000"/>
                </a:schemeClr>
              </a:solidFill>
              <a:effectLst/>
            </a:endParaRPr>
          </a:p>
        </p:txBody>
      </p:sp>
    </p:spTree>
    <p:extLst>
      <p:ext uri="{BB962C8B-B14F-4D97-AF65-F5344CB8AC3E}">
        <p14:creationId xmlns:p14="http://schemas.microsoft.com/office/powerpoint/2010/main" val="107143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4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2"/>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43"/>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44"/>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a:t>
            </a:r>
            <a:endParaRPr lang="en-US" dirty="0"/>
          </a:p>
        </p:txBody>
      </p:sp>
      <p:sp>
        <p:nvSpPr>
          <p:cNvPr id="3" name="Content Placeholder 2"/>
          <p:cNvSpPr>
            <a:spLocks noGrp="1"/>
          </p:cNvSpPr>
          <p:nvPr>
            <p:ph idx="1"/>
          </p:nvPr>
        </p:nvSpPr>
        <p:spPr/>
        <p:txBody>
          <a:bodyPr/>
          <a:lstStyle/>
          <a:p>
            <a:r>
              <a:rPr lang="en-US" dirty="0" smtClean="0"/>
              <a:t>Varsity</a:t>
            </a:r>
          </a:p>
          <a:p>
            <a:endParaRPr lang="en-US" dirty="0" smtClean="0"/>
          </a:p>
          <a:p>
            <a:endParaRPr lang="en-US" dirty="0"/>
          </a:p>
          <a:p>
            <a:r>
              <a:rPr lang="en-US" dirty="0" smtClean="0"/>
              <a:t>JV (reserve)</a:t>
            </a:r>
          </a:p>
          <a:p>
            <a:endParaRPr lang="en-US" dirty="0"/>
          </a:p>
          <a:p>
            <a:endParaRPr lang="en-US" dirty="0" smtClean="0"/>
          </a:p>
          <a:p>
            <a:r>
              <a:rPr lang="en-US" dirty="0" smtClean="0"/>
              <a:t>JVB (Freshmen)</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19</a:t>
            </a:fld>
            <a:endParaRPr lang="en-US" dirty="0"/>
          </a:p>
        </p:txBody>
      </p:sp>
    </p:spTree>
    <p:extLst>
      <p:ext uri="{BB962C8B-B14F-4D97-AF65-F5344CB8AC3E}">
        <p14:creationId xmlns:p14="http://schemas.microsoft.com/office/powerpoint/2010/main" val="93952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609600"/>
            <a:ext cx="7772400" cy="1466850"/>
          </a:xfrm>
        </p:spPr>
        <p:txBody>
          <a:bodyPr/>
          <a:lstStyle/>
          <a:p>
            <a:r>
              <a:rPr lang="en-US" dirty="0" smtClean="0"/>
              <a:t>How To Contact Coaches</a:t>
            </a:r>
            <a:endParaRPr lang="en-US" dirty="0"/>
          </a:p>
        </p:txBody>
      </p:sp>
      <p:sp>
        <p:nvSpPr>
          <p:cNvPr id="5" name="Subtitle 4"/>
          <p:cNvSpPr>
            <a:spLocks noGrp="1"/>
          </p:cNvSpPr>
          <p:nvPr>
            <p:ph type="subTitle" idx="1"/>
          </p:nvPr>
        </p:nvSpPr>
        <p:spPr>
          <a:xfrm>
            <a:off x="1295400" y="2133600"/>
            <a:ext cx="6400800" cy="4114800"/>
          </a:xfrm>
        </p:spPr>
        <p:txBody>
          <a:bodyPr>
            <a:noAutofit/>
          </a:bodyPr>
          <a:lstStyle/>
          <a:p>
            <a:pPr marL="342900" indent="-342900" algn="l">
              <a:buFont typeface="Arial" pitchFamily="34" charset="0"/>
              <a:buChar char="•"/>
            </a:pPr>
            <a:r>
              <a:rPr lang="en-US" dirty="0" err="1" smtClean="0"/>
              <a:t>Lally</a:t>
            </a:r>
            <a:r>
              <a:rPr lang="en-US" dirty="0" smtClean="0"/>
              <a:t> 330.620.6230 text is best-include name. My home number</a:t>
            </a:r>
          </a:p>
          <a:p>
            <a:pPr marL="342900" indent="-342900" algn="l">
              <a:buFont typeface="Arial" pitchFamily="34" charset="0"/>
              <a:buChar char="•"/>
            </a:pPr>
            <a:r>
              <a:rPr lang="en-US" sz="3200" dirty="0" smtClean="0"/>
              <a:t>Mlally@twinsburgcsd.org</a:t>
            </a:r>
          </a:p>
          <a:p>
            <a:pPr marL="342900" indent="-342900" algn="l">
              <a:buFont typeface="Arial" pitchFamily="34" charset="0"/>
              <a:buChar char="•"/>
            </a:pPr>
            <a:r>
              <a:rPr lang="en-US" sz="3200" dirty="0" smtClean="0"/>
              <a:t>Gcrichlow@twinsburgcsd.org</a:t>
            </a:r>
          </a:p>
          <a:p>
            <a:pPr marL="342900" indent="-342900" algn="l">
              <a:buFont typeface="Arial" pitchFamily="34" charset="0"/>
              <a:buChar char="•"/>
            </a:pPr>
            <a:r>
              <a:rPr lang="en-US" sz="3200" dirty="0" smtClean="0"/>
              <a:t>Rchappell@twinsburgcsd.org </a:t>
            </a:r>
          </a:p>
          <a:p>
            <a:pPr marL="342900" indent="-342900" algn="l">
              <a:buFont typeface="Arial" pitchFamily="34" charset="0"/>
              <a:buChar char="•"/>
            </a:pPr>
            <a:r>
              <a:rPr lang="en-US" sz="3200" dirty="0" smtClean="0"/>
              <a:t>Remind </a:t>
            </a:r>
            <a:r>
              <a:rPr lang="en-US" sz="3200" dirty="0" smtClean="0"/>
              <a:t>101: Text to 81010  @prideon3</a:t>
            </a:r>
            <a:endParaRPr lang="en-US" sz="3200"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2</a:t>
            </a:fld>
            <a:endParaRPr lang="en-US"/>
          </a:p>
        </p:txBody>
      </p:sp>
    </p:spTree>
    <p:extLst>
      <p:ext uri="{BB962C8B-B14F-4D97-AF65-F5344CB8AC3E}">
        <p14:creationId xmlns:p14="http://schemas.microsoft.com/office/powerpoint/2010/main" val="1701433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have a problem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Talk to your immediate coach </a:t>
            </a:r>
          </a:p>
          <a:p>
            <a:pPr lvl="1"/>
            <a:r>
              <a:rPr lang="en-US" dirty="0" smtClean="0"/>
              <a:t>Have your player talk to his coach in person.</a:t>
            </a:r>
          </a:p>
          <a:p>
            <a:r>
              <a:rPr lang="en-US" dirty="0" smtClean="0"/>
              <a:t>Have your player schedule a meeting with the head coach.</a:t>
            </a:r>
          </a:p>
          <a:p>
            <a:r>
              <a:rPr lang="en-US" dirty="0" smtClean="0"/>
              <a:t>Then…Contact the coach directly.</a:t>
            </a:r>
          </a:p>
          <a:p>
            <a:pPr lvl="1"/>
            <a:r>
              <a:rPr lang="en-US" dirty="0" smtClean="0"/>
              <a:t>330.620.6230</a:t>
            </a:r>
          </a:p>
          <a:p>
            <a:pPr lvl="1"/>
            <a:r>
              <a:rPr lang="en-US" dirty="0" smtClean="0"/>
              <a:t>330.468.8649</a:t>
            </a:r>
          </a:p>
          <a:p>
            <a:pPr lvl="1"/>
            <a:r>
              <a:rPr lang="en-US" dirty="0" smtClean="0"/>
              <a:t>Stop by my house at 496 </a:t>
            </a:r>
            <a:r>
              <a:rPr lang="en-US" dirty="0"/>
              <a:t>S</a:t>
            </a:r>
            <a:r>
              <a:rPr lang="en-US" dirty="0" smtClean="0"/>
              <a:t>chooner Lane Northfield Center Ohio 44067</a:t>
            </a:r>
          </a:p>
          <a:p>
            <a:r>
              <a:rPr lang="en-US" dirty="0" smtClean="0"/>
              <a:t>Contact the Athletic Director</a:t>
            </a:r>
          </a:p>
          <a:p>
            <a:r>
              <a:rPr lang="en-US" dirty="0" smtClean="0"/>
              <a:t>What I won’t do: talk about </a:t>
            </a:r>
            <a:r>
              <a:rPr lang="en-US" dirty="0"/>
              <a:t>o</a:t>
            </a:r>
            <a:r>
              <a:rPr lang="en-US" dirty="0" smtClean="0"/>
              <a:t>ther kids. </a:t>
            </a:r>
          </a:p>
          <a:p>
            <a:pPr lvl="1"/>
            <a:endParaRPr lang="en-US" dirty="0"/>
          </a:p>
          <a:p>
            <a:pPr lvl="1"/>
            <a:endParaRPr lang="en-US" dirty="0" smtClean="0"/>
          </a:p>
          <a:p>
            <a:pPr lvl="1"/>
            <a:endParaRPr lang="en-US" dirty="0" smtClean="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7A40FB-A0A8-4BF9-9EB1-F62E08CE1FD2}" type="slidenum">
              <a:rPr lang="en-US" smtClean="0"/>
              <a:t>20</a:t>
            </a:fld>
            <a:endParaRPr lang="en-US"/>
          </a:p>
        </p:txBody>
      </p:sp>
    </p:spTree>
    <p:extLst>
      <p:ext uri="{BB962C8B-B14F-4D97-AF65-F5344CB8AC3E}">
        <p14:creationId xmlns:p14="http://schemas.microsoft.com/office/powerpoint/2010/main" val="1636312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38200" y="0"/>
            <a:ext cx="7772400" cy="1470025"/>
          </a:xfrm>
        </p:spPr>
        <p:txBody>
          <a:bodyPr/>
          <a:lstStyle/>
          <a:p>
            <a:r>
              <a:rPr lang="en-US" dirty="0" smtClean="0"/>
              <a:t>Parent Committees</a:t>
            </a:r>
            <a:endParaRPr lang="en-US" dirty="0"/>
          </a:p>
        </p:txBody>
      </p:sp>
      <p:sp>
        <p:nvSpPr>
          <p:cNvPr id="5" name="Subtitle 4"/>
          <p:cNvSpPr>
            <a:spLocks noGrp="1"/>
          </p:cNvSpPr>
          <p:nvPr>
            <p:ph type="subTitle" idx="1"/>
          </p:nvPr>
        </p:nvSpPr>
        <p:spPr>
          <a:xfrm>
            <a:off x="1447800" y="1752600"/>
            <a:ext cx="6400800" cy="1752600"/>
          </a:xfrm>
        </p:spPr>
        <p:txBody>
          <a:bodyPr>
            <a:normAutofit fontScale="25000" lnSpcReduction="20000"/>
          </a:bodyPr>
          <a:lstStyle/>
          <a:p>
            <a:pPr marL="457200" indent="-457200" algn="l">
              <a:buFont typeface="Arial" pitchFamily="34" charset="0"/>
              <a:buChar char="•"/>
            </a:pPr>
            <a:r>
              <a:rPr lang="en-US" sz="11100" dirty="0" smtClean="0"/>
              <a:t>Senior </a:t>
            </a:r>
            <a:r>
              <a:rPr lang="en-US" sz="11100" dirty="0" smtClean="0"/>
              <a:t>Banquet</a:t>
            </a:r>
            <a:r>
              <a:rPr lang="en-US" sz="11100" dirty="0" smtClean="0"/>
              <a:t> ? Junior parents</a:t>
            </a:r>
            <a:endParaRPr lang="en-US" sz="11100" dirty="0" smtClean="0"/>
          </a:p>
          <a:p>
            <a:pPr marL="457200" indent="-457200" algn="l">
              <a:buFont typeface="Arial" pitchFamily="34" charset="0"/>
              <a:buChar char="•"/>
            </a:pPr>
            <a:r>
              <a:rPr lang="en-US" sz="11100" dirty="0" smtClean="0"/>
              <a:t>Feed the Team</a:t>
            </a:r>
          </a:p>
          <a:p>
            <a:pPr marL="457200" indent="-457200" algn="l">
              <a:buFont typeface="Arial" pitchFamily="34" charset="0"/>
              <a:buChar char="•"/>
            </a:pPr>
            <a:r>
              <a:rPr lang="en-US" sz="11100" dirty="0" smtClean="0"/>
              <a:t>Scores/Stats</a:t>
            </a:r>
          </a:p>
          <a:p>
            <a:pPr marL="457200" indent="-457200" algn="l">
              <a:buFont typeface="Arial" pitchFamily="34" charset="0"/>
              <a:buChar char="•"/>
            </a:pPr>
            <a:r>
              <a:rPr lang="en-US" sz="11100" dirty="0" smtClean="0"/>
              <a:t>Father Player </a:t>
            </a:r>
            <a:r>
              <a:rPr lang="en-US" sz="11100" dirty="0" smtClean="0"/>
              <a:t>Picnic</a:t>
            </a:r>
            <a:endParaRPr lang="en-US" sz="11100" dirty="0" smtClean="0"/>
          </a:p>
          <a:p>
            <a:pPr marL="457200" indent="-457200" algn="l">
              <a:buFont typeface="Arial" pitchFamily="34" charset="0"/>
              <a:buChar char="•"/>
            </a:pPr>
            <a:r>
              <a:rPr lang="en-US" sz="11100" dirty="0" smtClean="0"/>
              <a:t>Pasta Parties</a:t>
            </a:r>
          </a:p>
          <a:p>
            <a:pPr marL="457200" indent="-457200" algn="l">
              <a:buFont typeface="Arial" pitchFamily="34" charset="0"/>
              <a:buChar char="•"/>
            </a:pPr>
            <a:endParaRPr lang="en-US"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     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21</a:t>
            </a:fld>
            <a:endParaRPr lang="en-US"/>
          </a:p>
        </p:txBody>
      </p:sp>
    </p:spTree>
    <p:extLst>
      <p:ext uri="{BB962C8B-B14F-4D97-AF65-F5344CB8AC3E}">
        <p14:creationId xmlns:p14="http://schemas.microsoft.com/office/powerpoint/2010/main" val="435969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81000"/>
            <a:ext cx="8229600" cy="1295400"/>
          </a:xfrm>
        </p:spPr>
        <p:txBody>
          <a:bodyPr/>
          <a:lstStyle/>
          <a:p>
            <a:r>
              <a:rPr lang="en-US" dirty="0" smtClean="0"/>
              <a:t>How To Join US….</a:t>
            </a:r>
            <a:endParaRPr lang="en-US" dirty="0"/>
          </a:p>
        </p:txBody>
      </p:sp>
      <p:sp>
        <p:nvSpPr>
          <p:cNvPr id="5" name="Subtitle 4"/>
          <p:cNvSpPr>
            <a:spLocks noGrp="1"/>
          </p:cNvSpPr>
          <p:nvPr>
            <p:ph type="subTitle" idx="1"/>
          </p:nvPr>
        </p:nvSpPr>
        <p:spPr>
          <a:xfrm>
            <a:off x="1447800" y="2057400"/>
            <a:ext cx="6400800" cy="3352800"/>
          </a:xfrm>
        </p:spPr>
        <p:txBody>
          <a:bodyPr>
            <a:normAutofit fontScale="85000" lnSpcReduction="20000"/>
          </a:bodyPr>
          <a:lstStyle/>
          <a:p>
            <a:pPr marL="457200" indent="-457200" algn="l">
              <a:buFont typeface="Arial" pitchFamily="34" charset="0"/>
              <a:buChar char="•"/>
            </a:pPr>
            <a:r>
              <a:rPr lang="en-US" sz="4600" dirty="0" smtClean="0"/>
              <a:t>Remind 101: text @prideon3 to 81010</a:t>
            </a:r>
          </a:p>
          <a:p>
            <a:pPr marL="457200" indent="-457200" algn="l">
              <a:buFont typeface="Arial" pitchFamily="34" charset="0"/>
              <a:buChar char="•"/>
            </a:pPr>
            <a:r>
              <a:rPr lang="en-US" sz="4600" dirty="0" smtClean="0"/>
              <a:t>Twitter: Download </a:t>
            </a:r>
            <a:r>
              <a:rPr lang="en-US" sz="4600" dirty="0" err="1" smtClean="0"/>
              <a:t>ap</a:t>
            </a:r>
            <a:r>
              <a:rPr lang="en-US" sz="4600" dirty="0" smtClean="0"/>
              <a:t> or visit HS soccer page</a:t>
            </a:r>
          </a:p>
          <a:p>
            <a:pPr marL="457200" indent="-457200" algn="l">
              <a:buFont typeface="Arial" pitchFamily="34" charset="0"/>
              <a:buChar char="•"/>
            </a:pPr>
            <a:r>
              <a:rPr lang="en-US" sz="4600" dirty="0" smtClean="0"/>
              <a:t>OSSCA: OSSCA.org</a:t>
            </a:r>
          </a:p>
          <a:p>
            <a:pPr marL="457200" indent="-457200" algn="l">
              <a:buFont typeface="Arial" pitchFamily="34" charset="0"/>
              <a:buChar char="•"/>
            </a:pPr>
            <a:r>
              <a:rPr lang="en-US" sz="4600" dirty="0" err="1" smtClean="0"/>
              <a:t>Hudl</a:t>
            </a:r>
            <a:r>
              <a:rPr lang="en-US" sz="4600" dirty="0" smtClean="0"/>
              <a:t> E-mail </a:t>
            </a:r>
            <a:r>
              <a:rPr lang="en-US" sz="4600" dirty="0" err="1" smtClean="0"/>
              <a:t>Crichlow</a:t>
            </a:r>
            <a:endParaRPr lang="en-US"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       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3</a:t>
            </a:fld>
            <a:endParaRPr lang="en-US"/>
          </a:p>
        </p:txBody>
      </p:sp>
    </p:spTree>
    <p:extLst>
      <p:ext uri="{BB962C8B-B14F-4D97-AF65-F5344CB8AC3E}">
        <p14:creationId xmlns:p14="http://schemas.microsoft.com/office/powerpoint/2010/main" val="3641466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 </a:t>
            </a:r>
            <a:r>
              <a:rPr lang="en-US" dirty="0" err="1" smtClean="0"/>
              <a:t>Lally</a:t>
            </a:r>
            <a:r>
              <a:rPr lang="en-US" dirty="0" smtClean="0"/>
              <a:t> Bio </a:t>
            </a:r>
            <a:endParaRPr lang="en-US" dirty="0"/>
          </a:p>
        </p:txBody>
      </p:sp>
      <p:sp>
        <p:nvSpPr>
          <p:cNvPr id="3" name="Content Placeholder 2"/>
          <p:cNvSpPr>
            <a:spLocks noGrp="1"/>
          </p:cNvSpPr>
          <p:nvPr>
            <p:ph idx="1"/>
          </p:nvPr>
        </p:nvSpPr>
        <p:spPr/>
        <p:txBody>
          <a:bodyPr>
            <a:normAutofit fontScale="62500" lnSpcReduction="20000"/>
          </a:bodyPr>
          <a:lstStyle/>
          <a:p>
            <a:pPr>
              <a:buFont typeface="Courier New" pitchFamily="49" charset="0"/>
              <a:buChar char="o"/>
            </a:pPr>
            <a:r>
              <a:rPr lang="en-US" dirty="0" smtClean="0"/>
              <a:t>2019 </a:t>
            </a:r>
            <a:r>
              <a:rPr lang="en-US" dirty="0" smtClean="0"/>
              <a:t>11-6-1 </a:t>
            </a:r>
          </a:p>
          <a:p>
            <a:pPr>
              <a:buFont typeface="Courier New" pitchFamily="49" charset="0"/>
              <a:buChar char="o"/>
            </a:pPr>
            <a:r>
              <a:rPr lang="en-US" dirty="0" smtClean="0"/>
              <a:t>USC State Coach Award Winner</a:t>
            </a:r>
          </a:p>
          <a:p>
            <a:pPr lvl="0">
              <a:buFont typeface="Courier New" pitchFamily="49" charset="0"/>
              <a:buChar char="o"/>
            </a:pPr>
            <a:r>
              <a:rPr lang="en-US" dirty="0"/>
              <a:t>3 time league coach of the year</a:t>
            </a:r>
          </a:p>
          <a:p>
            <a:pPr lvl="0">
              <a:buFont typeface="Courier New" pitchFamily="49" charset="0"/>
              <a:buChar char="o"/>
            </a:pPr>
            <a:r>
              <a:rPr lang="en-US" dirty="0"/>
              <a:t>Two time </a:t>
            </a:r>
            <a:r>
              <a:rPr lang="en-US" b="1" dirty="0"/>
              <a:t>Cleveland Ron </a:t>
            </a:r>
            <a:r>
              <a:rPr lang="en-US" b="1" dirty="0" err="1"/>
              <a:t>Pinsenschaum</a:t>
            </a:r>
            <a:r>
              <a:rPr lang="en-US" dirty="0"/>
              <a:t> Award Winner GCSSCA </a:t>
            </a:r>
          </a:p>
          <a:p>
            <a:pPr lvl="0">
              <a:buFont typeface="Courier New" pitchFamily="49" charset="0"/>
              <a:buChar char="o"/>
            </a:pPr>
            <a:r>
              <a:rPr lang="en-US" b="1" dirty="0"/>
              <a:t>State Ron </a:t>
            </a:r>
            <a:r>
              <a:rPr lang="en-US" b="1" dirty="0" err="1"/>
              <a:t>Pinsenschaum</a:t>
            </a:r>
            <a:r>
              <a:rPr lang="en-US" dirty="0"/>
              <a:t> award winner: The Ron </a:t>
            </a:r>
            <a:r>
              <a:rPr lang="en-US" dirty="0" err="1"/>
              <a:t>Pinsenschaum</a:t>
            </a:r>
            <a:r>
              <a:rPr lang="en-US" dirty="0"/>
              <a:t> </a:t>
            </a:r>
            <a:r>
              <a:rPr lang="en-US" dirty="0" smtClean="0"/>
              <a:t>Award. </a:t>
            </a:r>
            <a:r>
              <a:rPr lang="en-US" dirty="0" err="1"/>
              <a:t>Award</a:t>
            </a:r>
            <a:r>
              <a:rPr lang="en-US" dirty="0"/>
              <a:t> is given to a coach based upon ethics and sportsmanship.  This is considered the highest honor a coach can receive on the state level</a:t>
            </a:r>
          </a:p>
          <a:p>
            <a:pPr lvl="0">
              <a:buFont typeface="Courier New" pitchFamily="49" charset="0"/>
              <a:buChar char="o"/>
            </a:pPr>
            <a:r>
              <a:rPr lang="en-US" dirty="0"/>
              <a:t>2 Time </a:t>
            </a:r>
            <a:r>
              <a:rPr lang="en-US" b="1" dirty="0"/>
              <a:t>GCSSCA Public School Coach of the Yea</a:t>
            </a:r>
            <a:r>
              <a:rPr lang="en-US" dirty="0"/>
              <a:t>r.</a:t>
            </a:r>
          </a:p>
          <a:p>
            <a:pPr lvl="0">
              <a:buFont typeface="Courier New" pitchFamily="49" charset="0"/>
              <a:buChar char="o"/>
            </a:pPr>
            <a:r>
              <a:rPr lang="en-US" dirty="0"/>
              <a:t>200 career wins 2016</a:t>
            </a:r>
          </a:p>
          <a:p>
            <a:pPr lvl="0">
              <a:buFont typeface="Courier New" pitchFamily="49" charset="0"/>
              <a:buChar char="o"/>
            </a:pPr>
            <a:r>
              <a:rPr lang="en-US" dirty="0"/>
              <a:t>Founder of </a:t>
            </a:r>
            <a:r>
              <a:rPr lang="en-US" b="1" dirty="0"/>
              <a:t>Twinsburg AC</a:t>
            </a:r>
            <a:r>
              <a:rPr lang="en-US" dirty="0"/>
              <a:t>  1994</a:t>
            </a:r>
          </a:p>
          <a:p>
            <a:pPr lvl="0">
              <a:buFont typeface="Courier New" pitchFamily="49" charset="0"/>
              <a:buChar char="o"/>
            </a:pPr>
            <a:r>
              <a:rPr lang="en-US" b="1" dirty="0"/>
              <a:t>United Sates Soccer Federation B license</a:t>
            </a:r>
            <a:r>
              <a:rPr lang="en-US" dirty="0"/>
              <a:t> 2002: License focuses on the principles of long term player development and developing a team, coaching training sessions,  coaching games, leading players, leading the team, managing a performance environment and leadership.</a:t>
            </a:r>
          </a:p>
          <a:p>
            <a:endParaRPr lang="en-US" dirty="0"/>
          </a:p>
        </p:txBody>
      </p:sp>
      <p:sp>
        <p:nvSpPr>
          <p:cNvPr id="5" name="Slide Number Placeholder 4"/>
          <p:cNvSpPr>
            <a:spLocks noGrp="1"/>
          </p:cNvSpPr>
          <p:nvPr>
            <p:ph type="sldNum" sz="quarter" idx="12"/>
          </p:nvPr>
        </p:nvSpPr>
        <p:spPr/>
        <p:txBody>
          <a:bodyPr/>
          <a:lstStyle/>
          <a:p>
            <a:fld id="{897A40FB-A0A8-4BF9-9EB1-F62E08CE1FD2}" type="slidenum">
              <a:rPr lang="en-US" smtClean="0"/>
              <a:t>4</a:t>
            </a:fld>
            <a:endParaRPr lang="en-US"/>
          </a:p>
        </p:txBody>
      </p:sp>
    </p:spTree>
    <p:extLst>
      <p:ext uri="{BB962C8B-B14F-4D97-AF65-F5344CB8AC3E}">
        <p14:creationId xmlns:p14="http://schemas.microsoft.com/office/powerpoint/2010/main" val="1581446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897A40FB-A0A8-4BF9-9EB1-F62E08CE1FD2}" type="slidenum">
              <a:rPr lang="en-US" smtClean="0"/>
              <a:t>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776640164"/>
              </p:ext>
            </p:extLst>
          </p:nvPr>
        </p:nvGraphicFramePr>
        <p:xfrm>
          <a:off x="914400" y="1066794"/>
          <a:ext cx="6697980" cy="4206240"/>
        </p:xfrm>
        <a:graphic>
          <a:graphicData uri="http://schemas.openxmlformats.org/drawingml/2006/table">
            <a:tbl>
              <a:tblPr firstRow="1" firstCol="1" bandRow="1"/>
              <a:tblGrid>
                <a:gridCol w="2232660">
                  <a:extLst>
                    <a:ext uri="{9D8B030D-6E8A-4147-A177-3AD203B41FA5}">
                      <a16:colId xmlns:a16="http://schemas.microsoft.com/office/drawing/2014/main" val="20000"/>
                    </a:ext>
                  </a:extLst>
                </a:gridCol>
                <a:gridCol w="2232660">
                  <a:extLst>
                    <a:ext uri="{9D8B030D-6E8A-4147-A177-3AD203B41FA5}">
                      <a16:colId xmlns:a16="http://schemas.microsoft.com/office/drawing/2014/main" val="20001"/>
                    </a:ext>
                  </a:extLst>
                </a:gridCol>
                <a:gridCol w="2232660">
                  <a:extLst>
                    <a:ext uri="{9D8B030D-6E8A-4147-A177-3AD203B41FA5}">
                      <a16:colId xmlns:a16="http://schemas.microsoft.com/office/drawing/2014/main" val="20002"/>
                    </a:ext>
                  </a:extLst>
                </a:gridCol>
              </a:tblGrid>
              <a:tr h="345795">
                <a:tc>
                  <a:txBody>
                    <a:bodyPr/>
                    <a:lstStyle/>
                    <a:p>
                      <a:pPr marL="0" marR="0">
                        <a:lnSpc>
                          <a:spcPct val="115000"/>
                        </a:lnSpc>
                        <a:spcBef>
                          <a:spcPts val="0"/>
                        </a:spcBef>
                        <a:spcAft>
                          <a:spcPts val="0"/>
                        </a:spcAft>
                      </a:pPr>
                      <a:r>
                        <a:rPr lang="en-US" sz="2000" dirty="0">
                          <a:effectLst/>
                          <a:latin typeface="Calibri"/>
                          <a:ea typeface="Calibri"/>
                          <a:cs typeface="Times New Roman"/>
                        </a:rPr>
                        <a:t>School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Population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State Championship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St. Ignatius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1116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Mentor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963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Stow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655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Cleveland Heights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634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North Royalton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Hudson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Wadsworth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Cuyahoga Falls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Brecksville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5795">
                <a:tc>
                  <a:txBody>
                    <a:bodyPr/>
                    <a:lstStyle/>
                    <a:p>
                      <a:pPr marL="0" marR="0">
                        <a:lnSpc>
                          <a:spcPct val="115000"/>
                        </a:lnSpc>
                        <a:spcBef>
                          <a:spcPts val="0"/>
                        </a:spcBef>
                        <a:spcAft>
                          <a:spcPts val="0"/>
                        </a:spcAft>
                      </a:pPr>
                      <a:r>
                        <a:rPr lang="en-US" sz="2000" b="1" dirty="0">
                          <a:solidFill>
                            <a:srgbClr val="C00000"/>
                          </a:solidFill>
                          <a:effectLst/>
                          <a:latin typeface="Calibri"/>
                          <a:ea typeface="Calibri"/>
                          <a:cs typeface="Times New Roman"/>
                        </a:rPr>
                        <a:t>Twinsburg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510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45795">
                <a:tc>
                  <a:txBody>
                    <a:bodyPr/>
                    <a:lstStyle/>
                    <a:p>
                      <a:pPr marL="0" marR="0">
                        <a:lnSpc>
                          <a:spcPct val="115000"/>
                        </a:lnSpc>
                        <a:spcBef>
                          <a:spcPts val="0"/>
                        </a:spcBef>
                        <a:spcAft>
                          <a:spcPts val="0"/>
                        </a:spcAft>
                      </a:pPr>
                      <a:r>
                        <a:rPr lang="en-US" sz="2000">
                          <a:effectLst/>
                          <a:latin typeface="Calibri"/>
                          <a:ea typeface="Calibri"/>
                          <a:cs typeface="Times New Roman"/>
                        </a:rPr>
                        <a:t>Nordonia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Calibri"/>
                          <a:cs typeface="Times New Roman"/>
                        </a:rPr>
                        <a:t>449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2865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897A40FB-A0A8-4BF9-9EB1-F62E08CE1FD2}" type="slidenum">
              <a:rPr lang="en-US" smtClean="0"/>
              <a:t>6</a:t>
            </a:fld>
            <a:endParaRPr lang="en-US"/>
          </a:p>
        </p:txBody>
      </p:sp>
      <p:sp>
        <p:nvSpPr>
          <p:cNvPr id="4" name="TextBox 3"/>
          <p:cNvSpPr txBox="1"/>
          <p:nvPr/>
        </p:nvSpPr>
        <p:spPr>
          <a:xfrm>
            <a:off x="2819400" y="1905000"/>
            <a:ext cx="4724400" cy="3785652"/>
          </a:xfrm>
          <a:prstGeom prst="rect">
            <a:avLst/>
          </a:prstGeom>
          <a:noFill/>
        </p:spPr>
        <p:txBody>
          <a:bodyPr wrap="square" rtlCol="0">
            <a:spAutoFit/>
          </a:bodyPr>
          <a:lstStyle/>
          <a:p>
            <a:r>
              <a:rPr lang="en-US" sz="4800" u="sng" dirty="0" smtClean="0"/>
              <a:t>Team Record</a:t>
            </a:r>
          </a:p>
          <a:p>
            <a:r>
              <a:rPr lang="en-US" sz="4800" dirty="0" smtClean="0"/>
              <a:t>2019: 11-6-2</a:t>
            </a:r>
          </a:p>
          <a:p>
            <a:r>
              <a:rPr lang="en-US" sz="4800" dirty="0" smtClean="0"/>
              <a:t>2018: 10-6-2</a:t>
            </a:r>
          </a:p>
          <a:p>
            <a:r>
              <a:rPr lang="en-US" sz="4800" dirty="0" smtClean="0"/>
              <a:t>2017: 8-6-4</a:t>
            </a:r>
          </a:p>
          <a:p>
            <a:r>
              <a:rPr lang="en-US" sz="4800" dirty="0" smtClean="0"/>
              <a:t>2016: 11-6-1</a:t>
            </a:r>
            <a:endParaRPr lang="en-US" sz="4800" dirty="0"/>
          </a:p>
        </p:txBody>
      </p:sp>
      <p:sp>
        <p:nvSpPr>
          <p:cNvPr id="5" name="TextBox 4"/>
          <p:cNvSpPr txBox="1"/>
          <p:nvPr/>
        </p:nvSpPr>
        <p:spPr>
          <a:xfrm>
            <a:off x="2819400" y="533400"/>
            <a:ext cx="3733800" cy="369332"/>
          </a:xfrm>
          <a:prstGeom prst="rect">
            <a:avLst/>
          </a:prstGeom>
          <a:noFill/>
        </p:spPr>
        <p:txBody>
          <a:bodyPr wrap="square" rtlCol="0">
            <a:spAutoFit/>
          </a:bodyPr>
          <a:lstStyle/>
          <a:p>
            <a:r>
              <a:rPr lang="en-US" dirty="0" smtClean="0"/>
              <a:t>Top 10 in Cleveland all four years</a:t>
            </a:r>
            <a:endParaRPr lang="en-US" dirty="0"/>
          </a:p>
        </p:txBody>
      </p:sp>
    </p:spTree>
    <p:extLst>
      <p:ext uri="{BB962C8B-B14F-4D97-AF65-F5344CB8AC3E}">
        <p14:creationId xmlns:p14="http://schemas.microsoft.com/office/powerpoint/2010/main" val="176621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28600"/>
            <a:ext cx="8229600" cy="1828800"/>
          </a:xfrm>
        </p:spPr>
        <p:txBody>
          <a:bodyPr/>
          <a:lstStyle/>
          <a:p>
            <a:r>
              <a:rPr lang="en-US" dirty="0" smtClean="0"/>
              <a:t>Google Docs/Classroom</a:t>
            </a:r>
            <a:endParaRPr lang="en-US" dirty="0"/>
          </a:p>
        </p:txBody>
      </p:sp>
      <p:sp>
        <p:nvSpPr>
          <p:cNvPr id="5" name="Subtitle 4"/>
          <p:cNvSpPr>
            <a:spLocks noGrp="1"/>
          </p:cNvSpPr>
          <p:nvPr>
            <p:ph type="subTitle" idx="1"/>
          </p:nvPr>
        </p:nvSpPr>
        <p:spPr>
          <a:xfrm>
            <a:off x="1371600" y="2286000"/>
            <a:ext cx="6781800" cy="3352800"/>
          </a:xfrm>
        </p:spPr>
        <p:txBody>
          <a:bodyPr>
            <a:normAutofit fontScale="92500" lnSpcReduction="10000"/>
          </a:bodyPr>
          <a:lstStyle/>
          <a:p>
            <a:pPr marL="457200" indent="-457200" algn="l">
              <a:buFont typeface="Arial" pitchFamily="34" charset="0"/>
              <a:buChar char="•"/>
            </a:pPr>
            <a:r>
              <a:rPr lang="en-US" dirty="0" smtClean="0"/>
              <a:t>Your player needs a G-mail account</a:t>
            </a:r>
          </a:p>
          <a:p>
            <a:pPr marL="457200" indent="-457200" algn="l">
              <a:buFont typeface="Arial" pitchFamily="34" charset="0"/>
              <a:buChar char="•"/>
            </a:pPr>
            <a:r>
              <a:rPr lang="en-US" dirty="0" smtClean="0"/>
              <a:t>Google Classroom or e-mail coach</a:t>
            </a:r>
          </a:p>
          <a:p>
            <a:pPr marL="914400" lvl="1" indent="-457200" algn="l">
              <a:buFont typeface="Arial" pitchFamily="34" charset="0"/>
              <a:buChar char="•"/>
            </a:pPr>
            <a:r>
              <a:rPr lang="en-US" dirty="0" smtClean="0"/>
              <a:t>Job Descriptions</a:t>
            </a:r>
          </a:p>
          <a:p>
            <a:pPr marL="914400" lvl="1" indent="-457200" algn="l">
              <a:buFont typeface="Arial" pitchFamily="34" charset="0"/>
              <a:buChar char="•"/>
            </a:pPr>
            <a:r>
              <a:rPr lang="en-US" dirty="0" smtClean="0"/>
              <a:t>Fitness Documentation</a:t>
            </a:r>
          </a:p>
          <a:p>
            <a:pPr marL="914400" lvl="1" indent="-457200" algn="l">
              <a:buFont typeface="Arial" pitchFamily="34" charset="0"/>
              <a:buChar char="•"/>
            </a:pPr>
            <a:r>
              <a:rPr lang="en-US" dirty="0" smtClean="0"/>
              <a:t>Training Videos</a:t>
            </a:r>
          </a:p>
          <a:p>
            <a:pPr marL="914400" lvl="1" indent="-457200" algn="l">
              <a:buFont typeface="Arial" pitchFamily="34" charset="0"/>
              <a:buChar char="•"/>
            </a:pPr>
            <a:r>
              <a:rPr lang="en-US" dirty="0" smtClean="0"/>
              <a:t>Assignments</a:t>
            </a:r>
          </a:p>
          <a:p>
            <a:pPr marL="914400" lvl="1" indent="-457200" algn="l">
              <a:buFont typeface="Arial" pitchFamily="34" charset="0"/>
              <a:buChar char="•"/>
            </a:pPr>
            <a:r>
              <a:rPr lang="en-US" dirty="0" smtClean="0"/>
              <a:t>All materials….</a:t>
            </a:r>
            <a:endParaRPr lang="en-US"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1987-2018</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7</a:t>
            </a:fld>
            <a:endParaRPr lang="en-US"/>
          </a:p>
        </p:txBody>
      </p:sp>
    </p:spTree>
    <p:extLst>
      <p:ext uri="{BB962C8B-B14F-4D97-AF65-F5344CB8AC3E}">
        <p14:creationId xmlns:p14="http://schemas.microsoft.com/office/powerpoint/2010/main" val="2089000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81000"/>
            <a:ext cx="8229600" cy="1828800"/>
          </a:xfrm>
        </p:spPr>
        <p:txBody>
          <a:bodyPr/>
          <a:lstStyle/>
          <a:p>
            <a:r>
              <a:rPr lang="en-US" dirty="0" smtClean="0"/>
              <a:t>What Your Player Needs To Play</a:t>
            </a:r>
            <a:endParaRPr lang="en-US" dirty="0"/>
          </a:p>
        </p:txBody>
      </p:sp>
      <p:sp>
        <p:nvSpPr>
          <p:cNvPr id="5" name="Subtitle 4"/>
          <p:cNvSpPr>
            <a:spLocks noGrp="1"/>
          </p:cNvSpPr>
          <p:nvPr>
            <p:ph type="subTitle" idx="1"/>
          </p:nvPr>
        </p:nvSpPr>
        <p:spPr>
          <a:xfrm>
            <a:off x="1371600" y="2514600"/>
            <a:ext cx="6400800" cy="2569698"/>
          </a:xfrm>
        </p:spPr>
        <p:txBody>
          <a:bodyPr>
            <a:normAutofit fontScale="85000" lnSpcReduction="20000"/>
          </a:bodyPr>
          <a:lstStyle/>
          <a:p>
            <a:pPr marL="457200" indent="-457200" algn="l">
              <a:buFont typeface="Arial" pitchFamily="34" charset="0"/>
              <a:buChar char="•"/>
            </a:pPr>
            <a:r>
              <a:rPr lang="en-US" dirty="0" smtClean="0"/>
              <a:t>Eligibility</a:t>
            </a:r>
          </a:p>
          <a:p>
            <a:pPr marL="457200" indent="-457200" algn="l">
              <a:buFont typeface="Arial" pitchFamily="34" charset="0"/>
              <a:buChar char="•"/>
            </a:pPr>
            <a:r>
              <a:rPr lang="en-US" dirty="0" smtClean="0"/>
              <a:t>Proper Forms (</a:t>
            </a:r>
            <a:r>
              <a:rPr lang="en-US" dirty="0"/>
              <a:t>J</a:t>
            </a:r>
            <a:r>
              <a:rPr lang="en-US" dirty="0" smtClean="0"/>
              <a:t>une 1</a:t>
            </a:r>
            <a:r>
              <a:rPr lang="en-US" baseline="30000" dirty="0" smtClean="0"/>
              <a:t>st</a:t>
            </a:r>
            <a:r>
              <a:rPr lang="en-US" dirty="0" smtClean="0"/>
              <a:t>)</a:t>
            </a:r>
          </a:p>
          <a:p>
            <a:pPr marL="457200" indent="-457200" algn="l">
              <a:buFont typeface="Arial" pitchFamily="34" charset="0"/>
              <a:buChar char="•"/>
            </a:pPr>
            <a:r>
              <a:rPr lang="en-US" dirty="0" smtClean="0"/>
              <a:t>Not Suspended 24-7 School</a:t>
            </a:r>
          </a:p>
          <a:p>
            <a:pPr marL="457200" indent="-457200" algn="l">
              <a:buFont typeface="Arial" pitchFamily="34" charset="0"/>
              <a:buChar char="•"/>
            </a:pPr>
            <a:r>
              <a:rPr lang="en-US" dirty="0" smtClean="0"/>
              <a:t>Pay to participate fee by 1</a:t>
            </a:r>
            <a:r>
              <a:rPr lang="en-US" baseline="30000" dirty="0" smtClean="0"/>
              <a:t>st</a:t>
            </a:r>
            <a:r>
              <a:rPr lang="en-US" dirty="0" smtClean="0"/>
              <a:t> scrimmage </a:t>
            </a:r>
          </a:p>
          <a:p>
            <a:pPr marL="457200" indent="-457200" algn="l">
              <a:buFont typeface="Arial" pitchFamily="34" charset="0"/>
              <a:buChar char="•"/>
            </a:pPr>
            <a:r>
              <a:rPr lang="en-US" dirty="0" smtClean="0"/>
              <a:t>Once you play for us  it’s only us. </a:t>
            </a:r>
          </a:p>
          <a:p>
            <a:pPr marL="457200" indent="-457200" algn="l">
              <a:buFont typeface="Arial" pitchFamily="34" charset="0"/>
              <a:buChar char="•"/>
            </a:pPr>
            <a:r>
              <a:rPr lang="en-US" dirty="0" smtClean="0"/>
              <a:t>June 1</a:t>
            </a:r>
            <a:r>
              <a:rPr lang="en-US" baseline="30000" dirty="0" smtClean="0"/>
              <a:t>st</a:t>
            </a:r>
            <a:r>
              <a:rPr lang="en-US" dirty="0" smtClean="0"/>
              <a:t> or August 1st</a:t>
            </a:r>
            <a:endParaRPr lang="en-US"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1987-2017</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8</a:t>
            </a:fld>
            <a:endParaRPr lang="en-US" dirty="0"/>
          </a:p>
        </p:txBody>
      </p:sp>
    </p:spTree>
    <p:extLst>
      <p:ext uri="{BB962C8B-B14F-4D97-AF65-F5344CB8AC3E}">
        <p14:creationId xmlns:p14="http://schemas.microsoft.com/office/powerpoint/2010/main" val="3467439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6927"/>
            <a:ext cx="7772400" cy="1470025"/>
          </a:xfrm>
        </p:spPr>
        <p:txBody>
          <a:bodyPr/>
          <a:lstStyle/>
          <a:p>
            <a:r>
              <a:rPr lang="en-US" dirty="0" smtClean="0"/>
              <a:t>Team Packs NC Store</a:t>
            </a:r>
            <a:endParaRPr lang="en-US" dirty="0"/>
          </a:p>
        </p:txBody>
      </p:sp>
      <p:sp>
        <p:nvSpPr>
          <p:cNvPr id="5" name="Subtitle 4"/>
          <p:cNvSpPr>
            <a:spLocks noGrp="1"/>
          </p:cNvSpPr>
          <p:nvPr>
            <p:ph type="subTitle" idx="1"/>
          </p:nvPr>
        </p:nvSpPr>
        <p:spPr>
          <a:xfrm>
            <a:off x="1371600" y="1676400"/>
            <a:ext cx="6400800" cy="1752600"/>
          </a:xfrm>
        </p:spPr>
        <p:txBody>
          <a:bodyPr>
            <a:noAutofit/>
          </a:bodyPr>
          <a:lstStyle/>
          <a:p>
            <a:pPr algn="l"/>
            <a:r>
              <a:rPr lang="en-US" sz="2800" dirty="0" smtClean="0"/>
              <a:t>Shorts (white school crest)</a:t>
            </a:r>
          </a:p>
          <a:p>
            <a:pPr algn="l"/>
            <a:r>
              <a:rPr lang="en-US" sz="2800" dirty="0" smtClean="0"/>
              <a:t>Uniforms (Long sleeve </a:t>
            </a:r>
            <a:r>
              <a:rPr lang="en-US" dirty="0" smtClean="0"/>
              <a:t>White</a:t>
            </a:r>
            <a:r>
              <a:rPr lang="en-US" sz="2800" dirty="0" smtClean="0"/>
              <a:t> will be numbered)</a:t>
            </a:r>
          </a:p>
          <a:p>
            <a:pPr algn="l"/>
            <a:r>
              <a:rPr lang="en-US" sz="2800" dirty="0" smtClean="0"/>
              <a:t>Socks (home and way)</a:t>
            </a:r>
          </a:p>
          <a:p>
            <a:pPr algn="l"/>
            <a:r>
              <a:rPr lang="en-US" sz="2800" dirty="0" smtClean="0"/>
              <a:t>Training Top</a:t>
            </a:r>
          </a:p>
          <a:p>
            <a:pPr algn="l"/>
            <a:r>
              <a:rPr lang="en-US" sz="2800" dirty="0" smtClean="0"/>
              <a:t>Shirt (micro fiber)</a:t>
            </a:r>
            <a:endParaRPr lang="en-US" sz="2800" dirty="0"/>
          </a:p>
          <a:p>
            <a:pPr algn="l"/>
            <a:r>
              <a:rPr lang="en-US" sz="2800" dirty="0" smtClean="0"/>
              <a:t>What if we don’t buy this? No worries</a:t>
            </a:r>
          </a:p>
          <a:p>
            <a:pPr algn="l"/>
            <a:r>
              <a:rPr lang="en-US" dirty="0" smtClean="0"/>
              <a:t>Puma-Adidas-Under </a:t>
            </a:r>
            <a:r>
              <a:rPr lang="en-US" dirty="0" err="1" smtClean="0"/>
              <a:t>Armour</a:t>
            </a:r>
            <a:endParaRPr lang="en-US" sz="2800" dirty="0"/>
          </a:p>
        </p:txBody>
      </p:sp>
      <p:sp>
        <p:nvSpPr>
          <p:cNvPr id="8" name="Footer Placeholder 7"/>
          <p:cNvSpPr>
            <a:spLocks noGrp="1"/>
          </p:cNvSpPr>
          <p:nvPr>
            <p:ph type="ftr" sz="quarter" idx="11"/>
          </p:nvPr>
        </p:nvSpPr>
        <p:spPr/>
        <p:txBody>
          <a:bodyPr>
            <a:normAutofit fontScale="40000" lnSpcReduction="20000"/>
          </a:bodyPr>
          <a:lstStyle/>
          <a:p>
            <a:r>
              <a:rPr lang="en-US" dirty="0" smtClean="0"/>
              <a:t> For Courageous Men Nothing Is Impossible</a:t>
            </a:r>
          </a:p>
          <a:p>
            <a:r>
              <a:rPr lang="en-US" dirty="0" smtClean="0"/>
              <a:t>     THS</a:t>
            </a:r>
          </a:p>
          <a:p>
            <a:r>
              <a:rPr lang="en-US" dirty="0" smtClean="0"/>
              <a:t>1987-2019</a:t>
            </a:r>
          </a:p>
          <a:p>
            <a:r>
              <a:rPr lang="en-US" dirty="0" smtClean="0"/>
              <a:t>     Pride</a:t>
            </a:r>
          </a:p>
          <a:p>
            <a:endParaRPr lang="en-US" dirty="0"/>
          </a:p>
        </p:txBody>
      </p:sp>
      <p:sp>
        <p:nvSpPr>
          <p:cNvPr id="9" name="Slide Number Placeholder 8"/>
          <p:cNvSpPr>
            <a:spLocks noGrp="1"/>
          </p:cNvSpPr>
          <p:nvPr>
            <p:ph type="sldNum" sz="quarter" idx="12"/>
          </p:nvPr>
        </p:nvSpPr>
        <p:spPr/>
        <p:txBody>
          <a:bodyPr/>
          <a:lstStyle/>
          <a:p>
            <a:fld id="{897A40FB-A0A8-4BF9-9EB1-F62E08CE1FD2}" type="slidenum">
              <a:rPr lang="en-US" smtClean="0"/>
              <a:t>9</a:t>
            </a:fld>
            <a:endParaRPr lang="en-US"/>
          </a:p>
        </p:txBody>
      </p:sp>
    </p:spTree>
    <p:extLst>
      <p:ext uri="{BB962C8B-B14F-4D97-AF65-F5344CB8AC3E}">
        <p14:creationId xmlns:p14="http://schemas.microsoft.com/office/powerpoint/2010/main" val="2103677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Socc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Soccer</Template>
  <TotalTime>3462</TotalTime>
  <Words>873</Words>
  <Application>Microsoft Office PowerPoint</Application>
  <PresentationFormat>On-screen Show (4:3)</PresentationFormat>
  <Paragraphs>216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Times New Roman</vt:lpstr>
      <vt:lpstr>Soccer</vt:lpstr>
      <vt:lpstr>WELCOME</vt:lpstr>
      <vt:lpstr>How To Contact Coaches</vt:lpstr>
      <vt:lpstr>How To Join US….</vt:lpstr>
      <vt:lpstr>Coach Lally Bio </vt:lpstr>
      <vt:lpstr>PowerPoint Presentation</vt:lpstr>
      <vt:lpstr>PowerPoint Presentation</vt:lpstr>
      <vt:lpstr>Google Docs/Classroom</vt:lpstr>
      <vt:lpstr>What Your Player Needs To Play</vt:lpstr>
      <vt:lpstr>Team Packs NC Store</vt:lpstr>
      <vt:lpstr>June-July Calendar</vt:lpstr>
      <vt:lpstr>Off Season Programs</vt:lpstr>
      <vt:lpstr>Summer Matches: Tuesdays and Fridays in July (FREE)</vt:lpstr>
      <vt:lpstr>Team Camp (Free)</vt:lpstr>
      <vt:lpstr>Camp Cost $$$$</vt:lpstr>
      <vt:lpstr>Try Outs</vt:lpstr>
      <vt:lpstr>PowerPoint Presentation</vt:lpstr>
      <vt:lpstr>Varsity Reserve Match Day</vt:lpstr>
      <vt:lpstr>What Practice Looks Like</vt:lpstr>
      <vt:lpstr>Teams</vt:lpstr>
      <vt:lpstr>If you have a problem</vt:lpstr>
      <vt:lpstr>Parent Committees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Contact Coaches</dc:title>
  <dc:creator>Administrator</dc:creator>
  <cp:lastModifiedBy>Michael Lally</cp:lastModifiedBy>
  <cp:revision>32</cp:revision>
  <cp:lastPrinted>2016-04-18T17:07:00Z</cp:lastPrinted>
  <dcterms:created xsi:type="dcterms:W3CDTF">2016-04-18T16:01:44Z</dcterms:created>
  <dcterms:modified xsi:type="dcterms:W3CDTF">2020-02-26T22:35:24Z</dcterms:modified>
</cp:coreProperties>
</file>